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66" r:id="rId6"/>
    <p:sldId id="257" r:id="rId7"/>
    <p:sldId id="259" r:id="rId8"/>
    <p:sldId id="260" r:id="rId9"/>
    <p:sldId id="261" r:id="rId10"/>
    <p:sldId id="262" r:id="rId11"/>
    <p:sldId id="263" r:id="rId12"/>
    <p:sldId id="264" r:id="rId13"/>
    <p:sldId id="265" r:id="rId14"/>
    <p:sldId id="267"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lse Poort" initials="IP" lastIdx="2" clrIdx="0">
    <p:extLst>
      <p:ext uri="{19B8F6BF-5375-455C-9EA6-DF929625EA0E}">
        <p15:presenceInfo xmlns:p15="http://schemas.microsoft.com/office/powerpoint/2012/main" userId="Ilse Poor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5364E7-8B2E-4CE5-B92C-B0C6F366ED52}" v="5" dt="2021-12-08T15:28:49.0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eke Roesink" userId="e2c01788-8b61-4009-b4f6-0a9340897fc3" providerId="ADAL" clId="{533D1F5A-01B9-4749-93F5-FEF0ABBFE535}"/>
    <pc:docChg chg="modSld">
      <pc:chgData name="Robieke Roesink" userId="e2c01788-8b61-4009-b4f6-0a9340897fc3" providerId="ADAL" clId="{533D1F5A-01B9-4749-93F5-FEF0ABBFE535}" dt="2021-10-25T08:49:34.040" v="28" actId="20577"/>
      <pc:docMkLst>
        <pc:docMk/>
      </pc:docMkLst>
      <pc:sldChg chg="modSp mod">
        <pc:chgData name="Robieke Roesink" userId="e2c01788-8b61-4009-b4f6-0a9340897fc3" providerId="ADAL" clId="{533D1F5A-01B9-4749-93F5-FEF0ABBFE535}" dt="2021-10-25T08:46:51.551" v="23" actId="20577"/>
        <pc:sldMkLst>
          <pc:docMk/>
          <pc:sldMk cId="3119628885" sldId="256"/>
        </pc:sldMkLst>
        <pc:spChg chg="mod">
          <ac:chgData name="Robieke Roesink" userId="e2c01788-8b61-4009-b4f6-0a9340897fc3" providerId="ADAL" clId="{533D1F5A-01B9-4749-93F5-FEF0ABBFE535}" dt="2021-10-25T08:46:51.551" v="23" actId="20577"/>
          <ac:spMkLst>
            <pc:docMk/>
            <pc:sldMk cId="3119628885" sldId="256"/>
            <ac:spMk id="3" creationId="{A842E532-A4C0-40DA-805A-9DC0FFA489EA}"/>
          </ac:spMkLst>
        </pc:spChg>
      </pc:sldChg>
      <pc:sldChg chg="modNotesTx">
        <pc:chgData name="Robieke Roesink" userId="e2c01788-8b61-4009-b4f6-0a9340897fc3" providerId="ADAL" clId="{533D1F5A-01B9-4749-93F5-FEF0ABBFE535}" dt="2021-10-25T08:48:35.919" v="26" actId="20577"/>
        <pc:sldMkLst>
          <pc:docMk/>
          <pc:sldMk cId="2186332025" sldId="260"/>
        </pc:sldMkLst>
      </pc:sldChg>
      <pc:sldChg chg="modNotesTx">
        <pc:chgData name="Robieke Roesink" userId="e2c01788-8b61-4009-b4f6-0a9340897fc3" providerId="ADAL" clId="{533D1F5A-01B9-4749-93F5-FEF0ABBFE535}" dt="2021-10-25T08:49:34.040" v="28" actId="20577"/>
        <pc:sldMkLst>
          <pc:docMk/>
          <pc:sldMk cId="481153284" sldId="262"/>
        </pc:sldMkLst>
      </pc:sldChg>
      <pc:sldChg chg="modNotesTx">
        <pc:chgData name="Robieke Roesink" userId="e2c01788-8b61-4009-b4f6-0a9340897fc3" providerId="ADAL" clId="{533D1F5A-01B9-4749-93F5-FEF0ABBFE535}" dt="2021-10-25T08:47:26.476" v="25" actId="20577"/>
        <pc:sldMkLst>
          <pc:docMk/>
          <pc:sldMk cId="2782532821" sldId="266"/>
        </pc:sldMkLst>
      </pc:sldChg>
    </pc:docChg>
  </pc:docChgLst>
  <pc:docChgLst>
    <pc:chgData name="Ilse Poort" userId="12d6ee36-26b4-48b1-a367-44f1286f477b" providerId="ADAL" clId="{2E607A4C-E226-456D-86F4-0775E47B64CB}"/>
    <pc:docChg chg="custSel modSld">
      <pc:chgData name="Ilse Poort" userId="12d6ee36-26b4-48b1-a367-44f1286f477b" providerId="ADAL" clId="{2E607A4C-E226-456D-86F4-0775E47B64CB}" dt="2021-10-25T09:10:50.880" v="3" actId="14100"/>
      <pc:docMkLst>
        <pc:docMk/>
      </pc:docMkLst>
      <pc:sldChg chg="delCm">
        <pc:chgData name="Ilse Poort" userId="12d6ee36-26b4-48b1-a367-44f1286f477b" providerId="ADAL" clId="{2E607A4C-E226-456D-86F4-0775E47B64CB}" dt="2021-10-25T09:10:04.298" v="0" actId="1592"/>
        <pc:sldMkLst>
          <pc:docMk/>
          <pc:sldMk cId="3119628885" sldId="256"/>
        </pc:sldMkLst>
      </pc:sldChg>
      <pc:sldChg chg="modSp mod">
        <pc:chgData name="Ilse Poort" userId="12d6ee36-26b4-48b1-a367-44f1286f477b" providerId="ADAL" clId="{2E607A4C-E226-456D-86F4-0775E47B64CB}" dt="2021-10-25T09:10:50.880" v="3" actId="14100"/>
        <pc:sldMkLst>
          <pc:docMk/>
          <pc:sldMk cId="2186332025" sldId="260"/>
        </pc:sldMkLst>
        <pc:spChg chg="mod">
          <ac:chgData name="Ilse Poort" userId="12d6ee36-26b4-48b1-a367-44f1286f477b" providerId="ADAL" clId="{2E607A4C-E226-456D-86F4-0775E47B64CB}" dt="2021-10-25T09:10:50.880" v="3" actId="14100"/>
          <ac:spMkLst>
            <pc:docMk/>
            <pc:sldMk cId="2186332025" sldId="260"/>
            <ac:spMk id="2" creationId="{3C76BDE2-6291-4215-AC7F-5F5B925255DE}"/>
          </ac:spMkLst>
        </pc:spChg>
      </pc:sldChg>
    </pc:docChg>
  </pc:docChgLst>
  <pc:docChgLst>
    <pc:chgData name="Robieke Roesink" userId="e2c01788-8b61-4009-b4f6-0a9340897fc3" providerId="ADAL" clId="{A55364E7-8B2E-4CE5-B92C-B0C6F366ED52}"/>
    <pc:docChg chg="modSld sldOrd">
      <pc:chgData name="Robieke Roesink" userId="e2c01788-8b61-4009-b4f6-0a9340897fc3" providerId="ADAL" clId="{A55364E7-8B2E-4CE5-B92C-B0C6F366ED52}" dt="2021-12-08T15:28:49.044" v="5" actId="18131"/>
      <pc:docMkLst>
        <pc:docMk/>
      </pc:docMkLst>
      <pc:sldChg chg="ord">
        <pc:chgData name="Robieke Roesink" userId="e2c01788-8b61-4009-b4f6-0a9340897fc3" providerId="ADAL" clId="{A55364E7-8B2E-4CE5-B92C-B0C6F366ED52}" dt="2021-11-15T09:27:03.595" v="0" actId="20578"/>
        <pc:sldMkLst>
          <pc:docMk/>
          <pc:sldMk cId="983955792" sldId="257"/>
        </pc:sldMkLst>
      </pc:sldChg>
      <pc:sldChg chg="modSp mod">
        <pc:chgData name="Robieke Roesink" userId="e2c01788-8b61-4009-b4f6-0a9340897fc3" providerId="ADAL" clId="{A55364E7-8B2E-4CE5-B92C-B0C6F366ED52}" dt="2021-12-08T15:28:49.044" v="5" actId="18131"/>
        <pc:sldMkLst>
          <pc:docMk/>
          <pc:sldMk cId="2186332025" sldId="260"/>
        </pc:sldMkLst>
        <pc:spChg chg="mod">
          <ac:chgData name="Robieke Roesink" userId="e2c01788-8b61-4009-b4f6-0a9340897fc3" providerId="ADAL" clId="{A55364E7-8B2E-4CE5-B92C-B0C6F366ED52}" dt="2021-12-08T14:29:02.458" v="2" actId="14100"/>
          <ac:spMkLst>
            <pc:docMk/>
            <pc:sldMk cId="2186332025" sldId="260"/>
            <ac:spMk id="2" creationId="{3C76BDE2-6291-4215-AC7F-5F5B925255DE}"/>
          </ac:spMkLst>
        </pc:spChg>
        <pc:picChg chg="mod modCrop">
          <ac:chgData name="Robieke Roesink" userId="e2c01788-8b61-4009-b4f6-0a9340897fc3" providerId="ADAL" clId="{A55364E7-8B2E-4CE5-B92C-B0C6F366ED52}" dt="2021-12-08T15:28:49.044" v="5" actId="18131"/>
          <ac:picMkLst>
            <pc:docMk/>
            <pc:sldMk cId="2186332025" sldId="260"/>
            <ac:picMk id="5" creationId="{A883D9A1-7C53-4885-B3B5-F45505CEB0E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0E554-C4C1-4AD4-B498-D8FD0520A318}" type="datetimeFigureOut">
              <a:rPr lang="nl-NL" smtClean="0"/>
              <a:t>8-12-2021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E921D4-9B8A-4183-A76C-338922A6235B}" type="slidenum">
              <a:rPr lang="nl-NL" smtClean="0"/>
              <a:t>‹#›</a:t>
            </a:fld>
            <a:endParaRPr lang="nl-NL"/>
          </a:p>
        </p:txBody>
      </p:sp>
    </p:spTree>
    <p:extLst>
      <p:ext uri="{BB962C8B-B14F-4D97-AF65-F5344CB8AC3E}">
        <p14:creationId xmlns:p14="http://schemas.microsoft.com/office/powerpoint/2010/main" val="1337318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9AE921D4-9B8A-4183-A76C-338922A6235B}" type="slidenum">
              <a:rPr lang="nl-NL" smtClean="0"/>
              <a:t>1</a:t>
            </a:fld>
            <a:endParaRPr lang="nl-NL"/>
          </a:p>
        </p:txBody>
      </p:sp>
    </p:spTree>
    <p:extLst>
      <p:ext uri="{BB962C8B-B14F-4D97-AF65-F5344CB8AC3E}">
        <p14:creationId xmlns:p14="http://schemas.microsoft.com/office/powerpoint/2010/main" val="2621402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Waar. Een dijk houdt water tegen, zodat het land niet overstroomt.</a:t>
            </a:r>
          </a:p>
        </p:txBody>
      </p:sp>
      <p:sp>
        <p:nvSpPr>
          <p:cNvPr id="4" name="Slide Number Placeholder 3"/>
          <p:cNvSpPr>
            <a:spLocks noGrp="1"/>
          </p:cNvSpPr>
          <p:nvPr>
            <p:ph type="sldNum" sz="quarter" idx="5"/>
          </p:nvPr>
        </p:nvSpPr>
        <p:spPr/>
        <p:txBody>
          <a:bodyPr/>
          <a:lstStyle/>
          <a:p>
            <a:fld id="{9AE921D4-9B8A-4183-A76C-338922A6235B}" type="slidenum">
              <a:rPr lang="nl-NL" smtClean="0"/>
              <a:t>2</a:t>
            </a:fld>
            <a:endParaRPr lang="nl-NL"/>
          </a:p>
        </p:txBody>
      </p:sp>
    </p:spTree>
    <p:extLst>
      <p:ext uri="{BB962C8B-B14F-4D97-AF65-F5344CB8AC3E}">
        <p14:creationId xmlns:p14="http://schemas.microsoft.com/office/powerpoint/2010/main" val="4197718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Niet waar. Een brug houdt geen water tegen.</a:t>
            </a:r>
          </a:p>
        </p:txBody>
      </p:sp>
      <p:sp>
        <p:nvSpPr>
          <p:cNvPr id="4" name="Tijdelijke aanduiding voor dianummer 3"/>
          <p:cNvSpPr>
            <a:spLocks noGrp="1"/>
          </p:cNvSpPr>
          <p:nvPr>
            <p:ph type="sldNum" sz="quarter" idx="5"/>
          </p:nvPr>
        </p:nvSpPr>
        <p:spPr/>
        <p:txBody>
          <a:bodyPr/>
          <a:lstStyle/>
          <a:p>
            <a:fld id="{9AE921D4-9B8A-4183-A76C-338922A6235B}" type="slidenum">
              <a:rPr lang="nl-NL" smtClean="0"/>
              <a:t>3</a:t>
            </a:fld>
            <a:endParaRPr lang="nl-NL"/>
          </a:p>
        </p:txBody>
      </p:sp>
    </p:spTree>
    <p:extLst>
      <p:ext uri="{BB962C8B-B14F-4D97-AF65-F5344CB8AC3E}">
        <p14:creationId xmlns:p14="http://schemas.microsoft.com/office/powerpoint/2010/main" val="1402844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Waar. Als de Afsluitdijk er niet zou zijn zouden Flevoland en delen van Friesland, Noord-Holland, Overijssel en Utrecht overstromen.</a:t>
            </a:r>
          </a:p>
        </p:txBody>
      </p:sp>
      <p:sp>
        <p:nvSpPr>
          <p:cNvPr id="4" name="Tijdelijke aanduiding voor dianummer 3"/>
          <p:cNvSpPr>
            <a:spLocks noGrp="1"/>
          </p:cNvSpPr>
          <p:nvPr>
            <p:ph type="sldNum" sz="quarter" idx="5"/>
          </p:nvPr>
        </p:nvSpPr>
        <p:spPr/>
        <p:txBody>
          <a:bodyPr/>
          <a:lstStyle/>
          <a:p>
            <a:fld id="{9AE921D4-9B8A-4183-A76C-338922A6235B}" type="slidenum">
              <a:rPr lang="nl-NL" smtClean="0"/>
              <a:t>4</a:t>
            </a:fld>
            <a:endParaRPr lang="nl-NL"/>
          </a:p>
        </p:txBody>
      </p:sp>
    </p:spTree>
    <p:extLst>
      <p:ext uri="{BB962C8B-B14F-4D97-AF65-F5344CB8AC3E}">
        <p14:creationId xmlns:p14="http://schemas.microsoft.com/office/powerpoint/2010/main" val="3052510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Niet waar. NAP betekent Normaal Amsterdams Peil. Dat is de waterhoogte die we aanduiden met 0. Is het hoger dan het NAP dan spreek je van x meter boven NAP, lager is x meter beneden NAP.</a:t>
            </a:r>
          </a:p>
          <a:p>
            <a:r>
              <a:rPr lang="nl-NL"/>
              <a:t>Veel plekken in Nederland liggen onder het NAP. Zou al het water in Nederland op NAP zitten, dan ziet dat eruit zoals op deze kaart. Een groot deel van Nederland zou dan overstroomd zijn.</a:t>
            </a:r>
          </a:p>
        </p:txBody>
      </p:sp>
      <p:sp>
        <p:nvSpPr>
          <p:cNvPr id="4" name="Tijdelijke aanduiding voor dianummer 3"/>
          <p:cNvSpPr>
            <a:spLocks noGrp="1"/>
          </p:cNvSpPr>
          <p:nvPr>
            <p:ph type="sldNum" sz="quarter" idx="5"/>
          </p:nvPr>
        </p:nvSpPr>
        <p:spPr/>
        <p:txBody>
          <a:bodyPr/>
          <a:lstStyle/>
          <a:p>
            <a:fld id="{9AE921D4-9B8A-4183-A76C-338922A6235B}" type="slidenum">
              <a:rPr lang="nl-NL" smtClean="0"/>
              <a:t>5</a:t>
            </a:fld>
            <a:endParaRPr lang="nl-NL"/>
          </a:p>
        </p:txBody>
      </p:sp>
    </p:spTree>
    <p:extLst>
      <p:ext uri="{BB962C8B-B14F-4D97-AF65-F5344CB8AC3E}">
        <p14:creationId xmlns:p14="http://schemas.microsoft.com/office/powerpoint/2010/main" val="2677893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Waar. E</a:t>
            </a:r>
            <a:r>
              <a:rPr lang="nl-NL" sz="1200">
                <a:effectLst/>
                <a:latin typeface="Calibri" panose="020F0502020204030204" pitchFamily="34" charset="0"/>
                <a:ea typeface="Calibri" panose="020F0502020204030204" pitchFamily="34" charset="0"/>
                <a:cs typeface="Calibri" panose="020F0502020204030204" pitchFamily="34" charset="0"/>
              </a:rPr>
              <a:t>en gemaal pompt water van laag naar hoog. Zo komt het water in het lagere gebied niet te hoog te staan. Het blijft op peil.</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fld id="{9AE921D4-9B8A-4183-A76C-338922A6235B}" type="slidenum">
              <a:rPr lang="nl-NL" smtClean="0"/>
              <a:t>6</a:t>
            </a:fld>
            <a:endParaRPr lang="nl-NL"/>
          </a:p>
        </p:txBody>
      </p:sp>
    </p:spTree>
    <p:extLst>
      <p:ext uri="{BB962C8B-B14F-4D97-AF65-F5344CB8AC3E}">
        <p14:creationId xmlns:p14="http://schemas.microsoft.com/office/powerpoint/2010/main" val="1113117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Niet waar. Sloten zorgen ervoor dat water kan worden afgevoerd. Als het veel heeft geregend kan het water naar de sloten stromen. Dat water kunnen we weer gebruiken om bijvoorbeeld akkers mee te sproeien én om dieren te laten drinken.</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fld id="{9AE921D4-9B8A-4183-A76C-338922A6235B}" type="slidenum">
              <a:rPr lang="nl-NL" smtClean="0"/>
              <a:t>7</a:t>
            </a:fld>
            <a:endParaRPr lang="nl-NL"/>
          </a:p>
        </p:txBody>
      </p:sp>
    </p:spTree>
    <p:extLst>
      <p:ext uri="{BB962C8B-B14F-4D97-AF65-F5344CB8AC3E}">
        <p14:creationId xmlns:p14="http://schemas.microsoft.com/office/powerpoint/2010/main" val="2437556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Waar. Daarnaast kunnen schepen met sluizen oversteken tussen wateren op verschillende hoogtes.</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fld id="{9AE921D4-9B8A-4183-A76C-338922A6235B}" type="slidenum">
              <a:rPr lang="nl-NL" smtClean="0"/>
              <a:t>8</a:t>
            </a:fld>
            <a:endParaRPr lang="nl-NL"/>
          </a:p>
        </p:txBody>
      </p:sp>
    </p:spTree>
    <p:extLst>
      <p:ext uri="{BB962C8B-B14F-4D97-AF65-F5344CB8AC3E}">
        <p14:creationId xmlns:p14="http://schemas.microsoft.com/office/powerpoint/2010/main" val="1830944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Niet waar. Een dam scheidt water van water. Het water aan de ene kant heeft een andere hoogte (ander peil) dan aan de andere kant. Dit kan handig zijn voor het vissen of om energie mee op te wekken.</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fld id="{9AE921D4-9B8A-4183-A76C-338922A6235B}" type="slidenum">
              <a:rPr lang="nl-NL" smtClean="0"/>
              <a:t>9</a:t>
            </a:fld>
            <a:endParaRPr lang="nl-NL"/>
          </a:p>
        </p:txBody>
      </p:sp>
    </p:spTree>
    <p:extLst>
      <p:ext uri="{BB962C8B-B14F-4D97-AF65-F5344CB8AC3E}">
        <p14:creationId xmlns:p14="http://schemas.microsoft.com/office/powerpoint/2010/main" val="2388831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Niet waar. De natuur heeft duinen gemaakt. Dat zijn natuurlijke waterkeringen dus. We helpen de natuur soms wel een beetje door de duinen te versterken met extra zand.</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fld id="{9AE921D4-9B8A-4183-A76C-338922A6235B}" type="slidenum">
              <a:rPr lang="nl-NL" smtClean="0"/>
              <a:t>10</a:t>
            </a:fld>
            <a:endParaRPr lang="nl-NL"/>
          </a:p>
        </p:txBody>
      </p:sp>
    </p:spTree>
    <p:extLst>
      <p:ext uri="{BB962C8B-B14F-4D97-AF65-F5344CB8AC3E}">
        <p14:creationId xmlns:p14="http://schemas.microsoft.com/office/powerpoint/2010/main" val="1874243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0080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9130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3001196"/>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jpe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jpe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jpe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4.jpe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5.jpe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6.jpe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7.jpe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A842E532-A4C0-40DA-805A-9DC0FFA489EA}"/>
              </a:ext>
            </a:extLst>
          </p:cNvPr>
          <p:cNvSpPr>
            <a:spLocks noGrp="1"/>
          </p:cNvSpPr>
          <p:nvPr>
            <p:ph type="subTitle" idx="4294967295"/>
          </p:nvPr>
        </p:nvSpPr>
        <p:spPr>
          <a:xfrm>
            <a:off x="0" y="508023"/>
            <a:ext cx="12192000" cy="575107"/>
          </a:xfrm>
          <a:prstGeom prst="rect">
            <a:avLst/>
          </a:prstGeom>
        </p:spPr>
        <p:txBody>
          <a:bodyPr/>
          <a:lstStyle/>
          <a:p>
            <a:pPr marL="0" indent="0" algn="ctr">
              <a:buNone/>
            </a:pPr>
            <a:r>
              <a:rPr lang="nl-NL" b="1"/>
              <a:t>Les 3 </a:t>
            </a:r>
            <a:r>
              <a:rPr lang="nl-NL"/>
              <a:t>| Over waterkeringen</a:t>
            </a:r>
          </a:p>
        </p:txBody>
      </p:sp>
    </p:spTree>
    <p:extLst>
      <p:ext uri="{BB962C8B-B14F-4D97-AF65-F5344CB8AC3E}">
        <p14:creationId xmlns:p14="http://schemas.microsoft.com/office/powerpoint/2010/main" val="3119628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D21C2000-F80B-6549-9D43-25BEB6CEA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4">
            <a:extLst>
              <a:ext uri="{FF2B5EF4-FFF2-40B4-BE49-F238E27FC236}">
                <a16:creationId xmlns:a16="http://schemas.microsoft.com/office/drawing/2014/main" id="{34EDE561-AB85-C942-BA0D-FED369A3CE82}"/>
              </a:ext>
            </a:extLst>
          </p:cNvPr>
          <p:cNvPicPr>
            <a:picLocks noChangeAspect="1"/>
          </p:cNvPicPr>
          <p:nvPr/>
        </p:nvPicPr>
        <p:blipFill>
          <a:blip r:embed="rId3">
            <a:extLst>
              <a:ext uri="{28A0092B-C50C-407E-A947-70E740481C1C}">
                <a14:useLocalDpi xmlns:a14="http://schemas.microsoft.com/office/drawing/2010/main" val="0"/>
              </a:ext>
            </a:extLst>
          </a:blip>
          <a:srcRect l="12238" r="12238"/>
          <a:stretch/>
        </p:blipFill>
        <p:spPr>
          <a:xfrm>
            <a:off x="5010387" y="10"/>
            <a:ext cx="7181613" cy="6857990"/>
          </a:xfrm>
          <a:prstGeom prst="rect">
            <a:avLst/>
          </a:prstGeom>
          <a:effectLst/>
        </p:spPr>
      </p:pic>
      <p:pic>
        <p:nvPicPr>
          <p:cNvPr id="6" name="Picture 5">
            <a:extLst>
              <a:ext uri="{FF2B5EF4-FFF2-40B4-BE49-F238E27FC236}">
                <a16:creationId xmlns:a16="http://schemas.microsoft.com/office/drawing/2014/main" id="{F652F465-85AD-444C-9BCF-2ADCB37007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681" y="4600603"/>
            <a:ext cx="2759025" cy="594048"/>
          </a:xfrm>
          <a:prstGeom prst="rect">
            <a:avLst/>
          </a:prstGeom>
        </p:spPr>
      </p:pic>
      <p:sp>
        <p:nvSpPr>
          <p:cNvPr id="9" name="Title 8">
            <a:extLst>
              <a:ext uri="{FF2B5EF4-FFF2-40B4-BE49-F238E27FC236}">
                <a16:creationId xmlns:a16="http://schemas.microsoft.com/office/drawing/2014/main" id="{9D55B77A-CAEE-6246-A786-5A4DCC08073A}"/>
              </a:ext>
            </a:extLst>
          </p:cNvPr>
          <p:cNvSpPr>
            <a:spLocks noGrp="1"/>
          </p:cNvSpPr>
          <p:nvPr>
            <p:ph type="title" idx="4294967295"/>
          </p:nvPr>
        </p:nvSpPr>
        <p:spPr>
          <a:xfrm>
            <a:off x="820272" y="1375336"/>
            <a:ext cx="3527610" cy="1325563"/>
          </a:xfrm>
          <a:prstGeom prst="rect">
            <a:avLst/>
          </a:prstGeom>
        </p:spPr>
        <p:txBody>
          <a:bodyPr/>
          <a:lstStyle/>
          <a:p>
            <a:r>
              <a:rPr lang="nl-NL" sz="3600" b="1"/>
              <a:t>Een dijk is </a:t>
            </a:r>
            <a:br>
              <a:rPr lang="nl-NL" sz="3600" b="1"/>
            </a:br>
            <a:r>
              <a:rPr lang="nl-NL" sz="3600" b="1"/>
              <a:t>een waterkering</a:t>
            </a:r>
          </a:p>
        </p:txBody>
      </p:sp>
      <p:pic>
        <p:nvPicPr>
          <p:cNvPr id="13" name="Picture 12">
            <a:extLst>
              <a:ext uri="{FF2B5EF4-FFF2-40B4-BE49-F238E27FC236}">
                <a16:creationId xmlns:a16="http://schemas.microsoft.com/office/drawing/2014/main" id="{ED47A35C-415B-9C42-8D01-34BFA04B58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65800"/>
            <a:ext cx="12192000" cy="1092200"/>
          </a:xfrm>
          <a:prstGeom prst="rect">
            <a:avLst/>
          </a:prstGeom>
        </p:spPr>
      </p:pic>
      <p:pic>
        <p:nvPicPr>
          <p:cNvPr id="5" name="Picture 4">
            <a:extLst>
              <a:ext uri="{FF2B5EF4-FFF2-40B4-BE49-F238E27FC236}">
                <a16:creationId xmlns:a16="http://schemas.microsoft.com/office/drawing/2014/main" id="{7CFF824D-E826-3A49-85BB-BAFC01BD76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681" y="5507039"/>
            <a:ext cx="2759025" cy="607250"/>
          </a:xfrm>
          <a:prstGeom prst="rect">
            <a:avLst/>
          </a:prstGeom>
        </p:spPr>
      </p:pic>
      <p:pic>
        <p:nvPicPr>
          <p:cNvPr id="8" name="Picture 7">
            <a:extLst>
              <a:ext uri="{FF2B5EF4-FFF2-40B4-BE49-F238E27FC236}">
                <a16:creationId xmlns:a16="http://schemas.microsoft.com/office/drawing/2014/main" id="{C1CB4D83-2DB2-874F-BC67-6BF1B83EF0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71">
            <a:off x="9954432" y="5573274"/>
            <a:ext cx="1963623" cy="944901"/>
          </a:xfrm>
          <a:prstGeom prst="rect">
            <a:avLst/>
          </a:prstGeom>
        </p:spPr>
      </p:pic>
      <p:pic>
        <p:nvPicPr>
          <p:cNvPr id="14" name="Picture 13">
            <a:extLst>
              <a:ext uri="{FF2B5EF4-FFF2-40B4-BE49-F238E27FC236}">
                <a16:creationId xmlns:a16="http://schemas.microsoft.com/office/drawing/2014/main" id="{C7152186-8974-B740-AACC-FEEB22D22B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164" y="4375433"/>
            <a:ext cx="1044387" cy="1044387"/>
          </a:xfrm>
          <a:prstGeom prst="rect">
            <a:avLst/>
          </a:prstGeom>
        </p:spPr>
      </p:pic>
    </p:spTree>
    <p:extLst>
      <p:ext uri="{BB962C8B-B14F-4D97-AF65-F5344CB8AC3E}">
        <p14:creationId xmlns:p14="http://schemas.microsoft.com/office/powerpoint/2010/main" val="278253282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290">
                                          <p:stCondLst>
                                            <p:cond delay="0"/>
                                          </p:stCondLst>
                                        </p:cTn>
                                        <p:tgtEl>
                                          <p:spTgt spid="14"/>
                                        </p:tgtEl>
                                      </p:cBhvr>
                                    </p:animEffect>
                                    <p:anim calcmode="lin" valueType="num">
                                      <p:cBhvr>
                                        <p:cTn id="8"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13" dur="13">
                                          <p:stCondLst>
                                            <p:cond delay="325"/>
                                          </p:stCondLst>
                                        </p:cTn>
                                        <p:tgtEl>
                                          <p:spTgt spid="14"/>
                                        </p:tgtEl>
                                      </p:cBhvr>
                                      <p:to x="100000" y="60000"/>
                                    </p:animScale>
                                    <p:animScale>
                                      <p:cBhvr>
                                        <p:cTn id="14" dur="83" decel="50000">
                                          <p:stCondLst>
                                            <p:cond delay="338"/>
                                          </p:stCondLst>
                                        </p:cTn>
                                        <p:tgtEl>
                                          <p:spTgt spid="14"/>
                                        </p:tgtEl>
                                      </p:cBhvr>
                                      <p:to x="100000" y="100000"/>
                                    </p:animScale>
                                    <p:animScale>
                                      <p:cBhvr>
                                        <p:cTn id="15" dur="13">
                                          <p:stCondLst>
                                            <p:cond delay="656"/>
                                          </p:stCondLst>
                                        </p:cTn>
                                        <p:tgtEl>
                                          <p:spTgt spid="14"/>
                                        </p:tgtEl>
                                      </p:cBhvr>
                                      <p:to x="100000" y="80000"/>
                                    </p:animScale>
                                    <p:animScale>
                                      <p:cBhvr>
                                        <p:cTn id="16" dur="83" decel="50000">
                                          <p:stCondLst>
                                            <p:cond delay="669"/>
                                          </p:stCondLst>
                                        </p:cTn>
                                        <p:tgtEl>
                                          <p:spTgt spid="14"/>
                                        </p:tgtEl>
                                      </p:cBhvr>
                                      <p:to x="100000" y="100000"/>
                                    </p:animScale>
                                    <p:animScale>
                                      <p:cBhvr>
                                        <p:cTn id="17" dur="13">
                                          <p:stCondLst>
                                            <p:cond delay="821"/>
                                          </p:stCondLst>
                                        </p:cTn>
                                        <p:tgtEl>
                                          <p:spTgt spid="14"/>
                                        </p:tgtEl>
                                      </p:cBhvr>
                                      <p:to x="100000" y="90000"/>
                                    </p:animScale>
                                    <p:animScale>
                                      <p:cBhvr>
                                        <p:cTn id="18" dur="83" decel="50000">
                                          <p:stCondLst>
                                            <p:cond delay="834"/>
                                          </p:stCondLst>
                                        </p:cTn>
                                        <p:tgtEl>
                                          <p:spTgt spid="14"/>
                                        </p:tgtEl>
                                      </p:cBhvr>
                                      <p:to x="100000" y="100000"/>
                                    </p:animScale>
                                    <p:animScale>
                                      <p:cBhvr>
                                        <p:cTn id="19" dur="13">
                                          <p:stCondLst>
                                            <p:cond delay="904"/>
                                          </p:stCondLst>
                                        </p:cTn>
                                        <p:tgtEl>
                                          <p:spTgt spid="14"/>
                                        </p:tgtEl>
                                      </p:cBhvr>
                                      <p:to x="100000" y="95000"/>
                                    </p:animScale>
                                    <p:animScale>
                                      <p:cBhvr>
                                        <p:cTn id="20" dur="83" decel="50000">
                                          <p:stCondLst>
                                            <p:cond delay="917"/>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76BDE2-6291-4215-AC7F-5F5B925255DE}"/>
              </a:ext>
            </a:extLst>
          </p:cNvPr>
          <p:cNvSpPr>
            <a:spLocks noGrp="1"/>
          </p:cNvSpPr>
          <p:nvPr>
            <p:ph type="title" idx="4294967295"/>
          </p:nvPr>
        </p:nvSpPr>
        <p:spPr>
          <a:xfrm>
            <a:off x="792150" y="1366357"/>
            <a:ext cx="3807187" cy="2228074"/>
          </a:xfrm>
          <a:prstGeom prst="rect">
            <a:avLst/>
          </a:prstGeom>
        </p:spPr>
        <p:txBody>
          <a:bodyPr>
            <a:normAutofit/>
          </a:bodyPr>
          <a:lstStyle/>
          <a:p>
            <a:r>
              <a:rPr lang="nl-NL" sz="3600" b="1"/>
              <a:t>Een brug is </a:t>
            </a:r>
            <a:br>
              <a:rPr lang="nl-NL" sz="3600" b="1"/>
            </a:br>
            <a:r>
              <a:rPr lang="nl-NL" sz="3600" b="1"/>
              <a:t>een waterkering</a:t>
            </a:r>
          </a:p>
        </p:txBody>
      </p:sp>
      <p:pic>
        <p:nvPicPr>
          <p:cNvPr id="5" name="Tijdelijke aanduiding voor inhoud 4" descr="Afbeelding met gras, buiten, lucht, water&#10;&#10;Automatisch gegenereerde beschrijving">
            <a:extLst>
              <a:ext uri="{FF2B5EF4-FFF2-40B4-BE49-F238E27FC236}">
                <a16:creationId xmlns:a16="http://schemas.microsoft.com/office/drawing/2014/main" id="{A883D9A1-7C53-4885-B3B5-F45505CEB0E9}"/>
              </a:ext>
            </a:extLst>
          </p:cNvPr>
          <p:cNvPicPr>
            <a:picLocks noChangeAspect="1"/>
          </p:cNvPicPr>
          <p:nvPr/>
        </p:nvPicPr>
        <p:blipFill rotWithShape="1">
          <a:blip r:embed="rId3">
            <a:extLst>
              <a:ext uri="{28A0092B-C50C-407E-A947-70E740481C1C}">
                <a14:useLocalDpi xmlns:a14="http://schemas.microsoft.com/office/drawing/2010/main" val="0"/>
              </a:ext>
            </a:extLst>
          </a:blip>
          <a:srcRect l="19365" r="10735" b="-1"/>
          <a:stretch/>
        </p:blipFill>
        <p:spPr>
          <a:xfrm>
            <a:off x="5010386" y="10"/>
            <a:ext cx="7181613" cy="6857990"/>
          </a:xfrm>
          <a:prstGeom prst="rect">
            <a:avLst/>
          </a:prstGeom>
          <a:effectLst/>
        </p:spPr>
      </p:pic>
      <p:pic>
        <p:nvPicPr>
          <p:cNvPr id="16" name="Picture 15">
            <a:extLst>
              <a:ext uri="{FF2B5EF4-FFF2-40B4-BE49-F238E27FC236}">
                <a16:creationId xmlns:a16="http://schemas.microsoft.com/office/drawing/2014/main" id="{F40820DE-F2EA-3042-8152-5FFE0ACCE2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681" y="4600603"/>
            <a:ext cx="2759025" cy="594048"/>
          </a:xfrm>
          <a:prstGeom prst="rect">
            <a:avLst/>
          </a:prstGeom>
        </p:spPr>
      </p:pic>
      <p:pic>
        <p:nvPicPr>
          <p:cNvPr id="17" name="Picture 16">
            <a:extLst>
              <a:ext uri="{FF2B5EF4-FFF2-40B4-BE49-F238E27FC236}">
                <a16:creationId xmlns:a16="http://schemas.microsoft.com/office/drawing/2014/main" id="{1717BF7C-DE97-974C-92C5-923CE3E07D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65800"/>
            <a:ext cx="12192000" cy="1092200"/>
          </a:xfrm>
          <a:prstGeom prst="rect">
            <a:avLst/>
          </a:prstGeom>
        </p:spPr>
      </p:pic>
      <p:pic>
        <p:nvPicPr>
          <p:cNvPr id="18" name="Picture 17">
            <a:extLst>
              <a:ext uri="{FF2B5EF4-FFF2-40B4-BE49-F238E27FC236}">
                <a16:creationId xmlns:a16="http://schemas.microsoft.com/office/drawing/2014/main" id="{F1BA1D16-A9E4-FD48-8D76-A11CA8DBBF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681" y="5507039"/>
            <a:ext cx="2759025" cy="607250"/>
          </a:xfrm>
          <a:prstGeom prst="rect">
            <a:avLst/>
          </a:prstGeom>
        </p:spPr>
      </p:pic>
      <p:pic>
        <p:nvPicPr>
          <p:cNvPr id="19" name="Picture 18">
            <a:extLst>
              <a:ext uri="{FF2B5EF4-FFF2-40B4-BE49-F238E27FC236}">
                <a16:creationId xmlns:a16="http://schemas.microsoft.com/office/drawing/2014/main" id="{C43F4CAB-D5AC-1F49-B4C0-6FDEC7C54D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71">
            <a:off x="9954432" y="5573274"/>
            <a:ext cx="1963623" cy="944901"/>
          </a:xfrm>
          <a:prstGeom prst="rect">
            <a:avLst/>
          </a:prstGeom>
        </p:spPr>
      </p:pic>
      <p:pic>
        <p:nvPicPr>
          <p:cNvPr id="20" name="Picture 19">
            <a:extLst>
              <a:ext uri="{FF2B5EF4-FFF2-40B4-BE49-F238E27FC236}">
                <a16:creationId xmlns:a16="http://schemas.microsoft.com/office/drawing/2014/main" id="{9E5DFDB8-C75E-784B-96BE-00A6A963D2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164" y="5288470"/>
            <a:ext cx="1044387" cy="1044387"/>
          </a:xfrm>
          <a:prstGeom prst="rect">
            <a:avLst/>
          </a:prstGeom>
        </p:spPr>
      </p:pic>
    </p:spTree>
    <p:extLst>
      <p:ext uri="{BB962C8B-B14F-4D97-AF65-F5344CB8AC3E}">
        <p14:creationId xmlns:p14="http://schemas.microsoft.com/office/powerpoint/2010/main" val="98395579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90">
                                          <p:stCondLst>
                                            <p:cond delay="0"/>
                                          </p:stCondLst>
                                        </p:cTn>
                                        <p:tgtEl>
                                          <p:spTgt spid="20"/>
                                        </p:tgtEl>
                                      </p:cBhvr>
                                    </p:animEffect>
                                    <p:anim calcmode="lin" valueType="num">
                                      <p:cBhvr>
                                        <p:cTn id="8"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3" dur="13">
                                          <p:stCondLst>
                                            <p:cond delay="325"/>
                                          </p:stCondLst>
                                        </p:cTn>
                                        <p:tgtEl>
                                          <p:spTgt spid="20"/>
                                        </p:tgtEl>
                                      </p:cBhvr>
                                      <p:to x="100000" y="60000"/>
                                    </p:animScale>
                                    <p:animScale>
                                      <p:cBhvr>
                                        <p:cTn id="14" dur="83" decel="50000">
                                          <p:stCondLst>
                                            <p:cond delay="338"/>
                                          </p:stCondLst>
                                        </p:cTn>
                                        <p:tgtEl>
                                          <p:spTgt spid="20"/>
                                        </p:tgtEl>
                                      </p:cBhvr>
                                      <p:to x="100000" y="100000"/>
                                    </p:animScale>
                                    <p:animScale>
                                      <p:cBhvr>
                                        <p:cTn id="15" dur="13">
                                          <p:stCondLst>
                                            <p:cond delay="656"/>
                                          </p:stCondLst>
                                        </p:cTn>
                                        <p:tgtEl>
                                          <p:spTgt spid="20"/>
                                        </p:tgtEl>
                                      </p:cBhvr>
                                      <p:to x="100000" y="80000"/>
                                    </p:animScale>
                                    <p:animScale>
                                      <p:cBhvr>
                                        <p:cTn id="16" dur="83" decel="50000">
                                          <p:stCondLst>
                                            <p:cond delay="669"/>
                                          </p:stCondLst>
                                        </p:cTn>
                                        <p:tgtEl>
                                          <p:spTgt spid="20"/>
                                        </p:tgtEl>
                                      </p:cBhvr>
                                      <p:to x="100000" y="100000"/>
                                    </p:animScale>
                                    <p:animScale>
                                      <p:cBhvr>
                                        <p:cTn id="17" dur="13">
                                          <p:stCondLst>
                                            <p:cond delay="821"/>
                                          </p:stCondLst>
                                        </p:cTn>
                                        <p:tgtEl>
                                          <p:spTgt spid="20"/>
                                        </p:tgtEl>
                                      </p:cBhvr>
                                      <p:to x="100000" y="90000"/>
                                    </p:animScale>
                                    <p:animScale>
                                      <p:cBhvr>
                                        <p:cTn id="18" dur="83" decel="50000">
                                          <p:stCondLst>
                                            <p:cond delay="834"/>
                                          </p:stCondLst>
                                        </p:cTn>
                                        <p:tgtEl>
                                          <p:spTgt spid="20"/>
                                        </p:tgtEl>
                                      </p:cBhvr>
                                      <p:to x="100000" y="100000"/>
                                    </p:animScale>
                                    <p:animScale>
                                      <p:cBhvr>
                                        <p:cTn id="19" dur="13">
                                          <p:stCondLst>
                                            <p:cond delay="904"/>
                                          </p:stCondLst>
                                        </p:cTn>
                                        <p:tgtEl>
                                          <p:spTgt spid="20"/>
                                        </p:tgtEl>
                                      </p:cBhvr>
                                      <p:to x="100000" y="95000"/>
                                    </p:animScale>
                                    <p:animScale>
                                      <p:cBhvr>
                                        <p:cTn id="20" dur="83" decel="50000">
                                          <p:stCondLst>
                                            <p:cond delay="917"/>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76BDE2-6291-4215-AC7F-5F5B925255DE}"/>
              </a:ext>
            </a:extLst>
          </p:cNvPr>
          <p:cNvSpPr>
            <a:spLocks noGrp="1"/>
          </p:cNvSpPr>
          <p:nvPr>
            <p:ph type="title" idx="4294967295"/>
          </p:nvPr>
        </p:nvSpPr>
        <p:spPr>
          <a:xfrm>
            <a:off x="1121071" y="672816"/>
            <a:ext cx="3807187" cy="2228074"/>
          </a:xfrm>
          <a:prstGeom prst="rect">
            <a:avLst/>
          </a:prstGeom>
        </p:spPr>
        <p:txBody>
          <a:bodyPr>
            <a:normAutofit fontScale="90000"/>
          </a:bodyPr>
          <a:lstStyle/>
          <a:p>
            <a:r>
              <a:rPr lang="nl-NL" sz="4000" b="1"/>
              <a:t>Zonder </a:t>
            </a:r>
            <a:br>
              <a:rPr lang="nl-NL" sz="4000" b="1"/>
            </a:br>
            <a:r>
              <a:rPr lang="nl-NL" sz="4000" b="1"/>
              <a:t>de Afsluitdijk </a:t>
            </a:r>
            <a:br>
              <a:rPr lang="nl-NL" sz="4000" b="1"/>
            </a:br>
            <a:r>
              <a:rPr lang="nl-NL" sz="4000" b="1"/>
              <a:t>zal een deel </a:t>
            </a:r>
            <a:br>
              <a:rPr lang="nl-NL" sz="4000" b="1"/>
            </a:br>
            <a:r>
              <a:rPr lang="nl-NL" sz="4000" b="1"/>
              <a:t>van Nederland overstromen</a:t>
            </a:r>
          </a:p>
        </p:txBody>
      </p:sp>
      <p:pic>
        <p:nvPicPr>
          <p:cNvPr id="5" name="Tijdelijke aanduiding voor inhoud 4">
            <a:extLst>
              <a:ext uri="{FF2B5EF4-FFF2-40B4-BE49-F238E27FC236}">
                <a16:creationId xmlns:a16="http://schemas.microsoft.com/office/drawing/2014/main" id="{A883D9A1-7C53-4885-B3B5-F45505CEB0E9}"/>
              </a:ext>
            </a:extLst>
          </p:cNvPr>
          <p:cNvPicPr>
            <a:picLocks noChangeAspect="1"/>
          </p:cNvPicPr>
          <p:nvPr/>
        </p:nvPicPr>
        <p:blipFill>
          <a:blip r:embed="rId3">
            <a:extLst>
              <a:ext uri="{28A0092B-C50C-407E-A947-70E740481C1C}">
                <a14:useLocalDpi xmlns:a14="http://schemas.microsoft.com/office/drawing/2010/main" val="0"/>
              </a:ext>
            </a:extLst>
          </a:blip>
          <a:srcRect l="15094" r="15094"/>
          <a:stretch/>
        </p:blipFill>
        <p:spPr>
          <a:xfrm>
            <a:off x="5010386" y="10"/>
            <a:ext cx="7181613" cy="6857990"/>
          </a:xfrm>
          <a:prstGeom prst="rect">
            <a:avLst/>
          </a:prstGeom>
          <a:effectLst/>
        </p:spPr>
      </p:pic>
      <p:pic>
        <p:nvPicPr>
          <p:cNvPr id="16" name="Picture 15">
            <a:extLst>
              <a:ext uri="{FF2B5EF4-FFF2-40B4-BE49-F238E27FC236}">
                <a16:creationId xmlns:a16="http://schemas.microsoft.com/office/drawing/2014/main" id="{336D4C16-452E-5F48-AAEB-A2E0EB8FBD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681" y="4600603"/>
            <a:ext cx="2759025" cy="594048"/>
          </a:xfrm>
          <a:prstGeom prst="rect">
            <a:avLst/>
          </a:prstGeom>
        </p:spPr>
      </p:pic>
      <p:pic>
        <p:nvPicPr>
          <p:cNvPr id="17" name="Picture 16">
            <a:extLst>
              <a:ext uri="{FF2B5EF4-FFF2-40B4-BE49-F238E27FC236}">
                <a16:creationId xmlns:a16="http://schemas.microsoft.com/office/drawing/2014/main" id="{AAA2D722-8B07-344D-AEAF-7B107F36BA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65800"/>
            <a:ext cx="12192000" cy="1092200"/>
          </a:xfrm>
          <a:prstGeom prst="rect">
            <a:avLst/>
          </a:prstGeom>
        </p:spPr>
      </p:pic>
      <p:pic>
        <p:nvPicPr>
          <p:cNvPr id="18" name="Picture 17">
            <a:extLst>
              <a:ext uri="{FF2B5EF4-FFF2-40B4-BE49-F238E27FC236}">
                <a16:creationId xmlns:a16="http://schemas.microsoft.com/office/drawing/2014/main" id="{EE6E8407-35C9-3E46-B6CE-BB340E6958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681" y="5507039"/>
            <a:ext cx="2759025" cy="607250"/>
          </a:xfrm>
          <a:prstGeom prst="rect">
            <a:avLst/>
          </a:prstGeom>
        </p:spPr>
      </p:pic>
      <p:pic>
        <p:nvPicPr>
          <p:cNvPr id="19" name="Picture 18">
            <a:extLst>
              <a:ext uri="{FF2B5EF4-FFF2-40B4-BE49-F238E27FC236}">
                <a16:creationId xmlns:a16="http://schemas.microsoft.com/office/drawing/2014/main" id="{2500D49D-ECD9-9444-B628-887CE4FB48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71">
            <a:off x="9954432" y="5573274"/>
            <a:ext cx="1963623" cy="944901"/>
          </a:xfrm>
          <a:prstGeom prst="rect">
            <a:avLst/>
          </a:prstGeom>
        </p:spPr>
      </p:pic>
      <p:pic>
        <p:nvPicPr>
          <p:cNvPr id="20" name="Picture 19">
            <a:extLst>
              <a:ext uri="{FF2B5EF4-FFF2-40B4-BE49-F238E27FC236}">
                <a16:creationId xmlns:a16="http://schemas.microsoft.com/office/drawing/2014/main" id="{3C69268B-7B11-974A-9FA3-9B96AEABD9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164" y="4375433"/>
            <a:ext cx="1044387" cy="1044387"/>
          </a:xfrm>
          <a:prstGeom prst="rect">
            <a:avLst/>
          </a:prstGeom>
        </p:spPr>
      </p:pic>
    </p:spTree>
    <p:extLst>
      <p:ext uri="{BB962C8B-B14F-4D97-AF65-F5344CB8AC3E}">
        <p14:creationId xmlns:p14="http://schemas.microsoft.com/office/powerpoint/2010/main" val="280758778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90">
                                          <p:stCondLst>
                                            <p:cond delay="0"/>
                                          </p:stCondLst>
                                        </p:cTn>
                                        <p:tgtEl>
                                          <p:spTgt spid="20"/>
                                        </p:tgtEl>
                                      </p:cBhvr>
                                    </p:animEffect>
                                    <p:anim calcmode="lin" valueType="num">
                                      <p:cBhvr>
                                        <p:cTn id="8"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3" dur="13">
                                          <p:stCondLst>
                                            <p:cond delay="325"/>
                                          </p:stCondLst>
                                        </p:cTn>
                                        <p:tgtEl>
                                          <p:spTgt spid="20"/>
                                        </p:tgtEl>
                                      </p:cBhvr>
                                      <p:to x="100000" y="60000"/>
                                    </p:animScale>
                                    <p:animScale>
                                      <p:cBhvr>
                                        <p:cTn id="14" dur="83" decel="50000">
                                          <p:stCondLst>
                                            <p:cond delay="338"/>
                                          </p:stCondLst>
                                        </p:cTn>
                                        <p:tgtEl>
                                          <p:spTgt spid="20"/>
                                        </p:tgtEl>
                                      </p:cBhvr>
                                      <p:to x="100000" y="100000"/>
                                    </p:animScale>
                                    <p:animScale>
                                      <p:cBhvr>
                                        <p:cTn id="15" dur="13">
                                          <p:stCondLst>
                                            <p:cond delay="656"/>
                                          </p:stCondLst>
                                        </p:cTn>
                                        <p:tgtEl>
                                          <p:spTgt spid="20"/>
                                        </p:tgtEl>
                                      </p:cBhvr>
                                      <p:to x="100000" y="80000"/>
                                    </p:animScale>
                                    <p:animScale>
                                      <p:cBhvr>
                                        <p:cTn id="16" dur="83" decel="50000">
                                          <p:stCondLst>
                                            <p:cond delay="669"/>
                                          </p:stCondLst>
                                        </p:cTn>
                                        <p:tgtEl>
                                          <p:spTgt spid="20"/>
                                        </p:tgtEl>
                                      </p:cBhvr>
                                      <p:to x="100000" y="100000"/>
                                    </p:animScale>
                                    <p:animScale>
                                      <p:cBhvr>
                                        <p:cTn id="17" dur="13">
                                          <p:stCondLst>
                                            <p:cond delay="821"/>
                                          </p:stCondLst>
                                        </p:cTn>
                                        <p:tgtEl>
                                          <p:spTgt spid="20"/>
                                        </p:tgtEl>
                                      </p:cBhvr>
                                      <p:to x="100000" y="90000"/>
                                    </p:animScale>
                                    <p:animScale>
                                      <p:cBhvr>
                                        <p:cTn id="18" dur="83" decel="50000">
                                          <p:stCondLst>
                                            <p:cond delay="834"/>
                                          </p:stCondLst>
                                        </p:cTn>
                                        <p:tgtEl>
                                          <p:spTgt spid="20"/>
                                        </p:tgtEl>
                                      </p:cBhvr>
                                      <p:to x="100000" y="100000"/>
                                    </p:animScale>
                                    <p:animScale>
                                      <p:cBhvr>
                                        <p:cTn id="19" dur="13">
                                          <p:stCondLst>
                                            <p:cond delay="904"/>
                                          </p:stCondLst>
                                        </p:cTn>
                                        <p:tgtEl>
                                          <p:spTgt spid="20"/>
                                        </p:tgtEl>
                                      </p:cBhvr>
                                      <p:to x="100000" y="95000"/>
                                    </p:animScale>
                                    <p:animScale>
                                      <p:cBhvr>
                                        <p:cTn id="20" dur="83" decel="50000">
                                          <p:stCondLst>
                                            <p:cond delay="917"/>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76BDE2-6291-4215-AC7F-5F5B925255DE}"/>
              </a:ext>
            </a:extLst>
          </p:cNvPr>
          <p:cNvSpPr>
            <a:spLocks noGrp="1"/>
          </p:cNvSpPr>
          <p:nvPr>
            <p:ph type="title" idx="4294967295"/>
          </p:nvPr>
        </p:nvSpPr>
        <p:spPr>
          <a:xfrm>
            <a:off x="683394" y="743712"/>
            <a:ext cx="3753852" cy="2418546"/>
          </a:xfrm>
          <a:prstGeom prst="rect">
            <a:avLst/>
          </a:prstGeom>
        </p:spPr>
        <p:txBody>
          <a:bodyPr>
            <a:normAutofit/>
          </a:bodyPr>
          <a:lstStyle/>
          <a:p>
            <a:r>
              <a:rPr lang="nl-NL" sz="4000" b="1"/>
              <a:t>NAP betekent Normale Afwatering </a:t>
            </a:r>
            <a:br>
              <a:rPr lang="nl-NL" sz="4000" b="1"/>
            </a:br>
            <a:r>
              <a:rPr lang="nl-NL" sz="4000" b="1"/>
              <a:t>Periode</a:t>
            </a:r>
          </a:p>
        </p:txBody>
      </p:sp>
      <p:pic>
        <p:nvPicPr>
          <p:cNvPr id="5" name="Tijdelijke aanduiding voor inhoud 4">
            <a:extLst>
              <a:ext uri="{FF2B5EF4-FFF2-40B4-BE49-F238E27FC236}">
                <a16:creationId xmlns:a16="http://schemas.microsoft.com/office/drawing/2014/main" id="{A883D9A1-7C53-4885-B3B5-F45505CEB0E9}"/>
              </a:ext>
            </a:extLst>
          </p:cNvPr>
          <p:cNvPicPr>
            <a:picLocks noChangeAspect="1"/>
          </p:cNvPicPr>
          <p:nvPr/>
        </p:nvPicPr>
        <p:blipFill rotWithShape="1">
          <a:blip r:embed="rId3">
            <a:extLst>
              <a:ext uri="{28A0092B-C50C-407E-A947-70E740481C1C}">
                <a14:useLocalDpi xmlns:a14="http://schemas.microsoft.com/office/drawing/2010/main" val="0"/>
              </a:ext>
            </a:extLst>
          </a:blip>
          <a:srcRect l="-42" t="20932" r="42" b="3825"/>
          <a:stretch/>
        </p:blipFill>
        <p:spPr>
          <a:xfrm>
            <a:off x="5007338" y="10"/>
            <a:ext cx="7181613" cy="6857990"/>
          </a:xfrm>
          <a:prstGeom prst="rect">
            <a:avLst/>
          </a:prstGeom>
          <a:effectLst/>
        </p:spPr>
      </p:pic>
      <p:pic>
        <p:nvPicPr>
          <p:cNvPr id="16" name="Picture 15">
            <a:extLst>
              <a:ext uri="{FF2B5EF4-FFF2-40B4-BE49-F238E27FC236}">
                <a16:creationId xmlns:a16="http://schemas.microsoft.com/office/drawing/2014/main" id="{0D269D9B-D69D-3E4B-B9AE-F520360AD2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681" y="4600603"/>
            <a:ext cx="2759025" cy="594048"/>
          </a:xfrm>
          <a:prstGeom prst="rect">
            <a:avLst/>
          </a:prstGeom>
        </p:spPr>
      </p:pic>
      <p:pic>
        <p:nvPicPr>
          <p:cNvPr id="17" name="Picture 16">
            <a:extLst>
              <a:ext uri="{FF2B5EF4-FFF2-40B4-BE49-F238E27FC236}">
                <a16:creationId xmlns:a16="http://schemas.microsoft.com/office/drawing/2014/main" id="{2373406C-632B-5E4F-B962-E6C1A10E2C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65800"/>
            <a:ext cx="12192000" cy="1092200"/>
          </a:xfrm>
          <a:prstGeom prst="rect">
            <a:avLst/>
          </a:prstGeom>
        </p:spPr>
      </p:pic>
      <p:pic>
        <p:nvPicPr>
          <p:cNvPr id="18" name="Picture 17">
            <a:extLst>
              <a:ext uri="{FF2B5EF4-FFF2-40B4-BE49-F238E27FC236}">
                <a16:creationId xmlns:a16="http://schemas.microsoft.com/office/drawing/2014/main" id="{B3E1E607-E6AC-834E-B5EC-53751DC370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681" y="5507039"/>
            <a:ext cx="2759025" cy="607250"/>
          </a:xfrm>
          <a:prstGeom prst="rect">
            <a:avLst/>
          </a:prstGeom>
        </p:spPr>
      </p:pic>
      <p:pic>
        <p:nvPicPr>
          <p:cNvPr id="19" name="Picture 18">
            <a:extLst>
              <a:ext uri="{FF2B5EF4-FFF2-40B4-BE49-F238E27FC236}">
                <a16:creationId xmlns:a16="http://schemas.microsoft.com/office/drawing/2014/main" id="{18CE8A94-780A-A044-A17B-F4A49D395E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71">
            <a:off x="9954432" y="5573274"/>
            <a:ext cx="1963623" cy="944901"/>
          </a:xfrm>
          <a:prstGeom prst="rect">
            <a:avLst/>
          </a:prstGeom>
        </p:spPr>
      </p:pic>
      <p:pic>
        <p:nvPicPr>
          <p:cNvPr id="20" name="Picture 19">
            <a:extLst>
              <a:ext uri="{FF2B5EF4-FFF2-40B4-BE49-F238E27FC236}">
                <a16:creationId xmlns:a16="http://schemas.microsoft.com/office/drawing/2014/main" id="{B511D178-0025-3147-9CA9-C8C3FDD6FF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164" y="5288470"/>
            <a:ext cx="1044387" cy="1044387"/>
          </a:xfrm>
          <a:prstGeom prst="rect">
            <a:avLst/>
          </a:prstGeom>
        </p:spPr>
      </p:pic>
    </p:spTree>
    <p:extLst>
      <p:ext uri="{BB962C8B-B14F-4D97-AF65-F5344CB8AC3E}">
        <p14:creationId xmlns:p14="http://schemas.microsoft.com/office/powerpoint/2010/main" val="21863320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90">
                                          <p:stCondLst>
                                            <p:cond delay="0"/>
                                          </p:stCondLst>
                                        </p:cTn>
                                        <p:tgtEl>
                                          <p:spTgt spid="20"/>
                                        </p:tgtEl>
                                      </p:cBhvr>
                                    </p:animEffect>
                                    <p:anim calcmode="lin" valueType="num">
                                      <p:cBhvr>
                                        <p:cTn id="8"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3" dur="13">
                                          <p:stCondLst>
                                            <p:cond delay="325"/>
                                          </p:stCondLst>
                                        </p:cTn>
                                        <p:tgtEl>
                                          <p:spTgt spid="20"/>
                                        </p:tgtEl>
                                      </p:cBhvr>
                                      <p:to x="100000" y="60000"/>
                                    </p:animScale>
                                    <p:animScale>
                                      <p:cBhvr>
                                        <p:cTn id="14" dur="83" decel="50000">
                                          <p:stCondLst>
                                            <p:cond delay="338"/>
                                          </p:stCondLst>
                                        </p:cTn>
                                        <p:tgtEl>
                                          <p:spTgt spid="20"/>
                                        </p:tgtEl>
                                      </p:cBhvr>
                                      <p:to x="100000" y="100000"/>
                                    </p:animScale>
                                    <p:animScale>
                                      <p:cBhvr>
                                        <p:cTn id="15" dur="13">
                                          <p:stCondLst>
                                            <p:cond delay="656"/>
                                          </p:stCondLst>
                                        </p:cTn>
                                        <p:tgtEl>
                                          <p:spTgt spid="20"/>
                                        </p:tgtEl>
                                      </p:cBhvr>
                                      <p:to x="100000" y="80000"/>
                                    </p:animScale>
                                    <p:animScale>
                                      <p:cBhvr>
                                        <p:cTn id="16" dur="83" decel="50000">
                                          <p:stCondLst>
                                            <p:cond delay="669"/>
                                          </p:stCondLst>
                                        </p:cTn>
                                        <p:tgtEl>
                                          <p:spTgt spid="20"/>
                                        </p:tgtEl>
                                      </p:cBhvr>
                                      <p:to x="100000" y="100000"/>
                                    </p:animScale>
                                    <p:animScale>
                                      <p:cBhvr>
                                        <p:cTn id="17" dur="13">
                                          <p:stCondLst>
                                            <p:cond delay="821"/>
                                          </p:stCondLst>
                                        </p:cTn>
                                        <p:tgtEl>
                                          <p:spTgt spid="20"/>
                                        </p:tgtEl>
                                      </p:cBhvr>
                                      <p:to x="100000" y="90000"/>
                                    </p:animScale>
                                    <p:animScale>
                                      <p:cBhvr>
                                        <p:cTn id="18" dur="83" decel="50000">
                                          <p:stCondLst>
                                            <p:cond delay="834"/>
                                          </p:stCondLst>
                                        </p:cTn>
                                        <p:tgtEl>
                                          <p:spTgt spid="20"/>
                                        </p:tgtEl>
                                      </p:cBhvr>
                                      <p:to x="100000" y="100000"/>
                                    </p:animScale>
                                    <p:animScale>
                                      <p:cBhvr>
                                        <p:cTn id="19" dur="13">
                                          <p:stCondLst>
                                            <p:cond delay="904"/>
                                          </p:stCondLst>
                                        </p:cTn>
                                        <p:tgtEl>
                                          <p:spTgt spid="20"/>
                                        </p:tgtEl>
                                      </p:cBhvr>
                                      <p:to x="100000" y="95000"/>
                                    </p:animScale>
                                    <p:animScale>
                                      <p:cBhvr>
                                        <p:cTn id="20" dur="83" decel="50000">
                                          <p:stCondLst>
                                            <p:cond delay="917"/>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76BDE2-6291-4215-AC7F-5F5B925255DE}"/>
              </a:ext>
            </a:extLst>
          </p:cNvPr>
          <p:cNvSpPr>
            <a:spLocks noGrp="1"/>
          </p:cNvSpPr>
          <p:nvPr>
            <p:ph type="title" idx="4294967295"/>
          </p:nvPr>
        </p:nvSpPr>
        <p:spPr>
          <a:xfrm>
            <a:off x="801308" y="1424372"/>
            <a:ext cx="3807187" cy="2228074"/>
          </a:xfrm>
          <a:prstGeom prst="rect">
            <a:avLst/>
          </a:prstGeom>
        </p:spPr>
        <p:txBody>
          <a:bodyPr>
            <a:normAutofit/>
          </a:bodyPr>
          <a:lstStyle/>
          <a:p>
            <a:r>
              <a:rPr lang="nl-NL" sz="3600" b="1"/>
              <a:t>Een gemaal </a:t>
            </a:r>
            <a:br>
              <a:rPr lang="nl-NL" sz="3600" b="1"/>
            </a:br>
            <a:r>
              <a:rPr lang="nl-NL" sz="3600" b="1"/>
              <a:t>pompt water weg</a:t>
            </a:r>
          </a:p>
        </p:txBody>
      </p:sp>
      <p:pic>
        <p:nvPicPr>
          <p:cNvPr id="5" name="Tijdelijke aanduiding voor inhoud 4">
            <a:extLst>
              <a:ext uri="{FF2B5EF4-FFF2-40B4-BE49-F238E27FC236}">
                <a16:creationId xmlns:a16="http://schemas.microsoft.com/office/drawing/2014/main" id="{A883D9A1-7C53-4885-B3B5-F45505CEB0E9}"/>
              </a:ext>
            </a:extLst>
          </p:cNvPr>
          <p:cNvPicPr>
            <a:picLocks noChangeAspect="1"/>
          </p:cNvPicPr>
          <p:nvPr/>
        </p:nvPicPr>
        <p:blipFill rotWithShape="1">
          <a:blip r:embed="rId3">
            <a:extLst>
              <a:ext uri="{28A0092B-C50C-407E-A947-70E740481C1C}">
                <a14:useLocalDpi xmlns:a14="http://schemas.microsoft.com/office/drawing/2010/main" val="0"/>
              </a:ext>
            </a:extLst>
          </a:blip>
          <a:srcRect l="9067" r="17000"/>
          <a:stretch/>
        </p:blipFill>
        <p:spPr>
          <a:xfrm>
            <a:off x="5010386" y="10"/>
            <a:ext cx="7181613" cy="6857990"/>
          </a:xfrm>
          <a:prstGeom prst="rect">
            <a:avLst/>
          </a:prstGeom>
          <a:effectLst/>
        </p:spPr>
      </p:pic>
      <p:pic>
        <p:nvPicPr>
          <p:cNvPr id="16" name="Picture 15">
            <a:extLst>
              <a:ext uri="{FF2B5EF4-FFF2-40B4-BE49-F238E27FC236}">
                <a16:creationId xmlns:a16="http://schemas.microsoft.com/office/drawing/2014/main" id="{246893AA-C922-414A-8E3C-626CF03668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681" y="4600603"/>
            <a:ext cx="2759025" cy="594048"/>
          </a:xfrm>
          <a:prstGeom prst="rect">
            <a:avLst/>
          </a:prstGeom>
        </p:spPr>
      </p:pic>
      <p:pic>
        <p:nvPicPr>
          <p:cNvPr id="17" name="Picture 16">
            <a:extLst>
              <a:ext uri="{FF2B5EF4-FFF2-40B4-BE49-F238E27FC236}">
                <a16:creationId xmlns:a16="http://schemas.microsoft.com/office/drawing/2014/main" id="{919915F4-5952-1A42-AAC7-EFD0702960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65800"/>
            <a:ext cx="12192000" cy="1092200"/>
          </a:xfrm>
          <a:prstGeom prst="rect">
            <a:avLst/>
          </a:prstGeom>
        </p:spPr>
      </p:pic>
      <p:pic>
        <p:nvPicPr>
          <p:cNvPr id="18" name="Picture 17">
            <a:extLst>
              <a:ext uri="{FF2B5EF4-FFF2-40B4-BE49-F238E27FC236}">
                <a16:creationId xmlns:a16="http://schemas.microsoft.com/office/drawing/2014/main" id="{E733CC65-FC6A-6A42-B21B-5E26881ECB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681" y="5507039"/>
            <a:ext cx="2759025" cy="607250"/>
          </a:xfrm>
          <a:prstGeom prst="rect">
            <a:avLst/>
          </a:prstGeom>
        </p:spPr>
      </p:pic>
      <p:pic>
        <p:nvPicPr>
          <p:cNvPr id="19" name="Picture 18">
            <a:extLst>
              <a:ext uri="{FF2B5EF4-FFF2-40B4-BE49-F238E27FC236}">
                <a16:creationId xmlns:a16="http://schemas.microsoft.com/office/drawing/2014/main" id="{F3BFAD59-9731-494A-97B1-D695CDD166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71">
            <a:off x="9954432" y="5573274"/>
            <a:ext cx="1963623" cy="944901"/>
          </a:xfrm>
          <a:prstGeom prst="rect">
            <a:avLst/>
          </a:prstGeom>
        </p:spPr>
      </p:pic>
      <p:pic>
        <p:nvPicPr>
          <p:cNvPr id="20" name="Picture 19">
            <a:extLst>
              <a:ext uri="{FF2B5EF4-FFF2-40B4-BE49-F238E27FC236}">
                <a16:creationId xmlns:a16="http://schemas.microsoft.com/office/drawing/2014/main" id="{402962D0-B80F-6A42-A50D-DA287705F6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164" y="4375433"/>
            <a:ext cx="1044387" cy="1044387"/>
          </a:xfrm>
          <a:prstGeom prst="rect">
            <a:avLst/>
          </a:prstGeom>
        </p:spPr>
      </p:pic>
    </p:spTree>
    <p:extLst>
      <p:ext uri="{BB962C8B-B14F-4D97-AF65-F5344CB8AC3E}">
        <p14:creationId xmlns:p14="http://schemas.microsoft.com/office/powerpoint/2010/main" val="126893543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90">
                                          <p:stCondLst>
                                            <p:cond delay="0"/>
                                          </p:stCondLst>
                                        </p:cTn>
                                        <p:tgtEl>
                                          <p:spTgt spid="20"/>
                                        </p:tgtEl>
                                      </p:cBhvr>
                                    </p:animEffect>
                                    <p:anim calcmode="lin" valueType="num">
                                      <p:cBhvr>
                                        <p:cTn id="8"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3" dur="13">
                                          <p:stCondLst>
                                            <p:cond delay="325"/>
                                          </p:stCondLst>
                                        </p:cTn>
                                        <p:tgtEl>
                                          <p:spTgt spid="20"/>
                                        </p:tgtEl>
                                      </p:cBhvr>
                                      <p:to x="100000" y="60000"/>
                                    </p:animScale>
                                    <p:animScale>
                                      <p:cBhvr>
                                        <p:cTn id="14" dur="83" decel="50000">
                                          <p:stCondLst>
                                            <p:cond delay="338"/>
                                          </p:stCondLst>
                                        </p:cTn>
                                        <p:tgtEl>
                                          <p:spTgt spid="20"/>
                                        </p:tgtEl>
                                      </p:cBhvr>
                                      <p:to x="100000" y="100000"/>
                                    </p:animScale>
                                    <p:animScale>
                                      <p:cBhvr>
                                        <p:cTn id="15" dur="13">
                                          <p:stCondLst>
                                            <p:cond delay="656"/>
                                          </p:stCondLst>
                                        </p:cTn>
                                        <p:tgtEl>
                                          <p:spTgt spid="20"/>
                                        </p:tgtEl>
                                      </p:cBhvr>
                                      <p:to x="100000" y="80000"/>
                                    </p:animScale>
                                    <p:animScale>
                                      <p:cBhvr>
                                        <p:cTn id="16" dur="83" decel="50000">
                                          <p:stCondLst>
                                            <p:cond delay="669"/>
                                          </p:stCondLst>
                                        </p:cTn>
                                        <p:tgtEl>
                                          <p:spTgt spid="20"/>
                                        </p:tgtEl>
                                      </p:cBhvr>
                                      <p:to x="100000" y="100000"/>
                                    </p:animScale>
                                    <p:animScale>
                                      <p:cBhvr>
                                        <p:cTn id="17" dur="13">
                                          <p:stCondLst>
                                            <p:cond delay="821"/>
                                          </p:stCondLst>
                                        </p:cTn>
                                        <p:tgtEl>
                                          <p:spTgt spid="20"/>
                                        </p:tgtEl>
                                      </p:cBhvr>
                                      <p:to x="100000" y="90000"/>
                                    </p:animScale>
                                    <p:animScale>
                                      <p:cBhvr>
                                        <p:cTn id="18" dur="83" decel="50000">
                                          <p:stCondLst>
                                            <p:cond delay="834"/>
                                          </p:stCondLst>
                                        </p:cTn>
                                        <p:tgtEl>
                                          <p:spTgt spid="20"/>
                                        </p:tgtEl>
                                      </p:cBhvr>
                                      <p:to x="100000" y="100000"/>
                                    </p:animScale>
                                    <p:animScale>
                                      <p:cBhvr>
                                        <p:cTn id="19" dur="13">
                                          <p:stCondLst>
                                            <p:cond delay="904"/>
                                          </p:stCondLst>
                                        </p:cTn>
                                        <p:tgtEl>
                                          <p:spTgt spid="20"/>
                                        </p:tgtEl>
                                      </p:cBhvr>
                                      <p:to x="100000" y="95000"/>
                                    </p:animScale>
                                    <p:animScale>
                                      <p:cBhvr>
                                        <p:cTn id="20" dur="83" decel="50000">
                                          <p:stCondLst>
                                            <p:cond delay="917"/>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76BDE2-6291-4215-AC7F-5F5B925255DE}"/>
              </a:ext>
            </a:extLst>
          </p:cNvPr>
          <p:cNvSpPr>
            <a:spLocks noGrp="1"/>
          </p:cNvSpPr>
          <p:nvPr>
            <p:ph type="title" idx="4294967295"/>
          </p:nvPr>
        </p:nvSpPr>
        <p:spPr>
          <a:xfrm>
            <a:off x="792150" y="942884"/>
            <a:ext cx="3807187" cy="2228074"/>
          </a:xfrm>
          <a:prstGeom prst="rect">
            <a:avLst/>
          </a:prstGeom>
        </p:spPr>
        <p:txBody>
          <a:bodyPr>
            <a:normAutofit fontScale="90000"/>
          </a:bodyPr>
          <a:lstStyle/>
          <a:p>
            <a:r>
              <a:rPr lang="nl-NL" sz="4000" b="1"/>
              <a:t>Sloten zijn er </a:t>
            </a:r>
            <a:br>
              <a:rPr lang="nl-NL" sz="4000" b="1"/>
            </a:br>
            <a:r>
              <a:rPr lang="nl-NL" sz="4000" b="1"/>
              <a:t>alleen voor dieren om te kunnen drinken</a:t>
            </a:r>
          </a:p>
        </p:txBody>
      </p:sp>
      <p:pic>
        <p:nvPicPr>
          <p:cNvPr id="5" name="Tijdelijke aanduiding voor inhoud 4">
            <a:extLst>
              <a:ext uri="{FF2B5EF4-FFF2-40B4-BE49-F238E27FC236}">
                <a16:creationId xmlns:a16="http://schemas.microsoft.com/office/drawing/2014/main" id="{A883D9A1-7C53-4885-B3B5-F45505CEB0E9}"/>
              </a:ext>
            </a:extLst>
          </p:cNvPr>
          <p:cNvPicPr>
            <a:picLocks noChangeAspect="1"/>
          </p:cNvPicPr>
          <p:nvPr/>
        </p:nvPicPr>
        <p:blipFill rotWithShape="1">
          <a:blip r:embed="rId3">
            <a:extLst>
              <a:ext uri="{28A0092B-C50C-407E-A947-70E740481C1C}">
                <a14:useLocalDpi xmlns:a14="http://schemas.microsoft.com/office/drawing/2010/main" val="0"/>
              </a:ext>
            </a:extLst>
          </a:blip>
          <a:srcRect l="87" r="30081"/>
          <a:stretch/>
        </p:blipFill>
        <p:spPr>
          <a:xfrm>
            <a:off x="5010386" y="10"/>
            <a:ext cx="7181613" cy="6857990"/>
          </a:xfrm>
          <a:prstGeom prst="rect">
            <a:avLst/>
          </a:prstGeom>
          <a:effectLst/>
        </p:spPr>
      </p:pic>
      <p:pic>
        <p:nvPicPr>
          <p:cNvPr id="16" name="Picture 15">
            <a:extLst>
              <a:ext uri="{FF2B5EF4-FFF2-40B4-BE49-F238E27FC236}">
                <a16:creationId xmlns:a16="http://schemas.microsoft.com/office/drawing/2014/main" id="{F2ABC707-76C1-624B-81C2-C068F89B5E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681" y="4600603"/>
            <a:ext cx="2759025" cy="594048"/>
          </a:xfrm>
          <a:prstGeom prst="rect">
            <a:avLst/>
          </a:prstGeom>
        </p:spPr>
      </p:pic>
      <p:pic>
        <p:nvPicPr>
          <p:cNvPr id="17" name="Picture 16">
            <a:extLst>
              <a:ext uri="{FF2B5EF4-FFF2-40B4-BE49-F238E27FC236}">
                <a16:creationId xmlns:a16="http://schemas.microsoft.com/office/drawing/2014/main" id="{27414378-4E18-544F-8F70-0343B6D677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65800"/>
            <a:ext cx="12192000" cy="1092200"/>
          </a:xfrm>
          <a:prstGeom prst="rect">
            <a:avLst/>
          </a:prstGeom>
        </p:spPr>
      </p:pic>
      <p:pic>
        <p:nvPicPr>
          <p:cNvPr id="18" name="Picture 17">
            <a:extLst>
              <a:ext uri="{FF2B5EF4-FFF2-40B4-BE49-F238E27FC236}">
                <a16:creationId xmlns:a16="http://schemas.microsoft.com/office/drawing/2014/main" id="{F7CAEEFC-8FAE-1945-BF19-45E136B86C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681" y="5507039"/>
            <a:ext cx="2759025" cy="607250"/>
          </a:xfrm>
          <a:prstGeom prst="rect">
            <a:avLst/>
          </a:prstGeom>
        </p:spPr>
      </p:pic>
      <p:pic>
        <p:nvPicPr>
          <p:cNvPr id="19" name="Picture 18">
            <a:extLst>
              <a:ext uri="{FF2B5EF4-FFF2-40B4-BE49-F238E27FC236}">
                <a16:creationId xmlns:a16="http://schemas.microsoft.com/office/drawing/2014/main" id="{B664C314-BEE9-C143-8BEA-383A0B0200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71">
            <a:off x="9954432" y="5573274"/>
            <a:ext cx="1963623" cy="944901"/>
          </a:xfrm>
          <a:prstGeom prst="rect">
            <a:avLst/>
          </a:prstGeom>
        </p:spPr>
      </p:pic>
      <p:pic>
        <p:nvPicPr>
          <p:cNvPr id="20" name="Picture 19">
            <a:extLst>
              <a:ext uri="{FF2B5EF4-FFF2-40B4-BE49-F238E27FC236}">
                <a16:creationId xmlns:a16="http://schemas.microsoft.com/office/drawing/2014/main" id="{FEC305A4-42D3-914D-AC77-31F198479F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164" y="5288470"/>
            <a:ext cx="1044387" cy="1044387"/>
          </a:xfrm>
          <a:prstGeom prst="rect">
            <a:avLst/>
          </a:prstGeom>
        </p:spPr>
      </p:pic>
    </p:spTree>
    <p:extLst>
      <p:ext uri="{BB962C8B-B14F-4D97-AF65-F5344CB8AC3E}">
        <p14:creationId xmlns:p14="http://schemas.microsoft.com/office/powerpoint/2010/main" val="48115328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90">
                                          <p:stCondLst>
                                            <p:cond delay="0"/>
                                          </p:stCondLst>
                                        </p:cTn>
                                        <p:tgtEl>
                                          <p:spTgt spid="20"/>
                                        </p:tgtEl>
                                      </p:cBhvr>
                                    </p:animEffect>
                                    <p:anim calcmode="lin" valueType="num">
                                      <p:cBhvr>
                                        <p:cTn id="8"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3" dur="13">
                                          <p:stCondLst>
                                            <p:cond delay="325"/>
                                          </p:stCondLst>
                                        </p:cTn>
                                        <p:tgtEl>
                                          <p:spTgt spid="20"/>
                                        </p:tgtEl>
                                      </p:cBhvr>
                                      <p:to x="100000" y="60000"/>
                                    </p:animScale>
                                    <p:animScale>
                                      <p:cBhvr>
                                        <p:cTn id="14" dur="83" decel="50000">
                                          <p:stCondLst>
                                            <p:cond delay="338"/>
                                          </p:stCondLst>
                                        </p:cTn>
                                        <p:tgtEl>
                                          <p:spTgt spid="20"/>
                                        </p:tgtEl>
                                      </p:cBhvr>
                                      <p:to x="100000" y="100000"/>
                                    </p:animScale>
                                    <p:animScale>
                                      <p:cBhvr>
                                        <p:cTn id="15" dur="13">
                                          <p:stCondLst>
                                            <p:cond delay="656"/>
                                          </p:stCondLst>
                                        </p:cTn>
                                        <p:tgtEl>
                                          <p:spTgt spid="20"/>
                                        </p:tgtEl>
                                      </p:cBhvr>
                                      <p:to x="100000" y="80000"/>
                                    </p:animScale>
                                    <p:animScale>
                                      <p:cBhvr>
                                        <p:cTn id="16" dur="83" decel="50000">
                                          <p:stCondLst>
                                            <p:cond delay="669"/>
                                          </p:stCondLst>
                                        </p:cTn>
                                        <p:tgtEl>
                                          <p:spTgt spid="20"/>
                                        </p:tgtEl>
                                      </p:cBhvr>
                                      <p:to x="100000" y="100000"/>
                                    </p:animScale>
                                    <p:animScale>
                                      <p:cBhvr>
                                        <p:cTn id="17" dur="13">
                                          <p:stCondLst>
                                            <p:cond delay="821"/>
                                          </p:stCondLst>
                                        </p:cTn>
                                        <p:tgtEl>
                                          <p:spTgt spid="20"/>
                                        </p:tgtEl>
                                      </p:cBhvr>
                                      <p:to x="100000" y="90000"/>
                                    </p:animScale>
                                    <p:animScale>
                                      <p:cBhvr>
                                        <p:cTn id="18" dur="83" decel="50000">
                                          <p:stCondLst>
                                            <p:cond delay="834"/>
                                          </p:stCondLst>
                                        </p:cTn>
                                        <p:tgtEl>
                                          <p:spTgt spid="20"/>
                                        </p:tgtEl>
                                      </p:cBhvr>
                                      <p:to x="100000" y="100000"/>
                                    </p:animScale>
                                    <p:animScale>
                                      <p:cBhvr>
                                        <p:cTn id="19" dur="13">
                                          <p:stCondLst>
                                            <p:cond delay="904"/>
                                          </p:stCondLst>
                                        </p:cTn>
                                        <p:tgtEl>
                                          <p:spTgt spid="20"/>
                                        </p:tgtEl>
                                      </p:cBhvr>
                                      <p:to x="100000" y="95000"/>
                                    </p:animScale>
                                    <p:animScale>
                                      <p:cBhvr>
                                        <p:cTn id="20" dur="83" decel="50000">
                                          <p:stCondLst>
                                            <p:cond delay="917"/>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76BDE2-6291-4215-AC7F-5F5B925255DE}"/>
              </a:ext>
            </a:extLst>
          </p:cNvPr>
          <p:cNvSpPr>
            <a:spLocks noGrp="1"/>
          </p:cNvSpPr>
          <p:nvPr>
            <p:ph type="title" idx="4294967295"/>
          </p:nvPr>
        </p:nvSpPr>
        <p:spPr>
          <a:xfrm>
            <a:off x="692725" y="950515"/>
            <a:ext cx="3807187" cy="2228074"/>
          </a:xfrm>
          <a:prstGeom prst="rect">
            <a:avLst/>
          </a:prstGeom>
        </p:spPr>
        <p:txBody>
          <a:bodyPr>
            <a:normAutofit fontScale="90000"/>
          </a:bodyPr>
          <a:lstStyle/>
          <a:p>
            <a:r>
              <a:rPr lang="nl-NL" sz="4000" b="1"/>
              <a:t>Een sluis voorkomt dat water van </a:t>
            </a:r>
            <a:br>
              <a:rPr lang="nl-NL" sz="4000" b="1"/>
            </a:br>
            <a:r>
              <a:rPr lang="nl-NL" sz="4000" b="1"/>
              <a:t>hoog naar laag stroomt</a:t>
            </a:r>
          </a:p>
        </p:txBody>
      </p:sp>
      <p:pic>
        <p:nvPicPr>
          <p:cNvPr id="5" name="Tijdelijke aanduiding voor inhoud 4">
            <a:extLst>
              <a:ext uri="{FF2B5EF4-FFF2-40B4-BE49-F238E27FC236}">
                <a16:creationId xmlns:a16="http://schemas.microsoft.com/office/drawing/2014/main" id="{A883D9A1-7C53-4885-B3B5-F45505CEB0E9}"/>
              </a:ext>
            </a:extLst>
          </p:cNvPr>
          <p:cNvPicPr>
            <a:picLocks noChangeAspect="1"/>
          </p:cNvPicPr>
          <p:nvPr/>
        </p:nvPicPr>
        <p:blipFill>
          <a:blip r:embed="rId3">
            <a:extLst>
              <a:ext uri="{28A0092B-C50C-407E-A947-70E740481C1C}">
                <a14:useLocalDpi xmlns:a14="http://schemas.microsoft.com/office/drawing/2010/main" val="0"/>
              </a:ext>
            </a:extLst>
          </a:blip>
          <a:srcRect l="15117" r="15117"/>
          <a:stretch/>
        </p:blipFill>
        <p:spPr>
          <a:xfrm>
            <a:off x="5010386" y="10"/>
            <a:ext cx="7181613" cy="6857990"/>
          </a:xfrm>
          <a:prstGeom prst="rect">
            <a:avLst/>
          </a:prstGeom>
          <a:effectLst/>
        </p:spPr>
      </p:pic>
      <p:pic>
        <p:nvPicPr>
          <p:cNvPr id="16" name="Picture 15">
            <a:extLst>
              <a:ext uri="{FF2B5EF4-FFF2-40B4-BE49-F238E27FC236}">
                <a16:creationId xmlns:a16="http://schemas.microsoft.com/office/drawing/2014/main" id="{03A2E791-0FF0-B341-B5CD-17191DC9C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681" y="4600603"/>
            <a:ext cx="2759025" cy="594048"/>
          </a:xfrm>
          <a:prstGeom prst="rect">
            <a:avLst/>
          </a:prstGeom>
        </p:spPr>
      </p:pic>
      <p:pic>
        <p:nvPicPr>
          <p:cNvPr id="17" name="Picture 16">
            <a:extLst>
              <a:ext uri="{FF2B5EF4-FFF2-40B4-BE49-F238E27FC236}">
                <a16:creationId xmlns:a16="http://schemas.microsoft.com/office/drawing/2014/main" id="{D0045435-3DCB-084E-8272-ADB3D6152E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65800"/>
            <a:ext cx="12192000" cy="1092200"/>
          </a:xfrm>
          <a:prstGeom prst="rect">
            <a:avLst/>
          </a:prstGeom>
        </p:spPr>
      </p:pic>
      <p:pic>
        <p:nvPicPr>
          <p:cNvPr id="18" name="Picture 17">
            <a:extLst>
              <a:ext uri="{FF2B5EF4-FFF2-40B4-BE49-F238E27FC236}">
                <a16:creationId xmlns:a16="http://schemas.microsoft.com/office/drawing/2014/main" id="{84442594-00BC-6E4F-B0B7-3DDFF8ECEE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681" y="5507039"/>
            <a:ext cx="2759025" cy="607250"/>
          </a:xfrm>
          <a:prstGeom prst="rect">
            <a:avLst/>
          </a:prstGeom>
        </p:spPr>
      </p:pic>
      <p:pic>
        <p:nvPicPr>
          <p:cNvPr id="19" name="Picture 18">
            <a:extLst>
              <a:ext uri="{FF2B5EF4-FFF2-40B4-BE49-F238E27FC236}">
                <a16:creationId xmlns:a16="http://schemas.microsoft.com/office/drawing/2014/main" id="{836924B9-961D-6746-9AA2-D2F76F5488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71">
            <a:off x="9954432" y="5573274"/>
            <a:ext cx="1963623" cy="944901"/>
          </a:xfrm>
          <a:prstGeom prst="rect">
            <a:avLst/>
          </a:prstGeom>
        </p:spPr>
      </p:pic>
      <p:pic>
        <p:nvPicPr>
          <p:cNvPr id="20" name="Picture 19">
            <a:extLst>
              <a:ext uri="{FF2B5EF4-FFF2-40B4-BE49-F238E27FC236}">
                <a16:creationId xmlns:a16="http://schemas.microsoft.com/office/drawing/2014/main" id="{90890BBF-D59B-9142-9294-0A7DB33B35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164" y="4375433"/>
            <a:ext cx="1044387" cy="1044387"/>
          </a:xfrm>
          <a:prstGeom prst="rect">
            <a:avLst/>
          </a:prstGeom>
        </p:spPr>
      </p:pic>
    </p:spTree>
    <p:extLst>
      <p:ext uri="{BB962C8B-B14F-4D97-AF65-F5344CB8AC3E}">
        <p14:creationId xmlns:p14="http://schemas.microsoft.com/office/powerpoint/2010/main" val="142594262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90">
                                          <p:stCondLst>
                                            <p:cond delay="0"/>
                                          </p:stCondLst>
                                        </p:cTn>
                                        <p:tgtEl>
                                          <p:spTgt spid="20"/>
                                        </p:tgtEl>
                                      </p:cBhvr>
                                    </p:animEffect>
                                    <p:anim calcmode="lin" valueType="num">
                                      <p:cBhvr>
                                        <p:cTn id="8"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3" dur="13">
                                          <p:stCondLst>
                                            <p:cond delay="325"/>
                                          </p:stCondLst>
                                        </p:cTn>
                                        <p:tgtEl>
                                          <p:spTgt spid="20"/>
                                        </p:tgtEl>
                                      </p:cBhvr>
                                      <p:to x="100000" y="60000"/>
                                    </p:animScale>
                                    <p:animScale>
                                      <p:cBhvr>
                                        <p:cTn id="14" dur="83" decel="50000">
                                          <p:stCondLst>
                                            <p:cond delay="338"/>
                                          </p:stCondLst>
                                        </p:cTn>
                                        <p:tgtEl>
                                          <p:spTgt spid="20"/>
                                        </p:tgtEl>
                                      </p:cBhvr>
                                      <p:to x="100000" y="100000"/>
                                    </p:animScale>
                                    <p:animScale>
                                      <p:cBhvr>
                                        <p:cTn id="15" dur="13">
                                          <p:stCondLst>
                                            <p:cond delay="656"/>
                                          </p:stCondLst>
                                        </p:cTn>
                                        <p:tgtEl>
                                          <p:spTgt spid="20"/>
                                        </p:tgtEl>
                                      </p:cBhvr>
                                      <p:to x="100000" y="80000"/>
                                    </p:animScale>
                                    <p:animScale>
                                      <p:cBhvr>
                                        <p:cTn id="16" dur="83" decel="50000">
                                          <p:stCondLst>
                                            <p:cond delay="669"/>
                                          </p:stCondLst>
                                        </p:cTn>
                                        <p:tgtEl>
                                          <p:spTgt spid="20"/>
                                        </p:tgtEl>
                                      </p:cBhvr>
                                      <p:to x="100000" y="100000"/>
                                    </p:animScale>
                                    <p:animScale>
                                      <p:cBhvr>
                                        <p:cTn id="17" dur="13">
                                          <p:stCondLst>
                                            <p:cond delay="821"/>
                                          </p:stCondLst>
                                        </p:cTn>
                                        <p:tgtEl>
                                          <p:spTgt spid="20"/>
                                        </p:tgtEl>
                                      </p:cBhvr>
                                      <p:to x="100000" y="90000"/>
                                    </p:animScale>
                                    <p:animScale>
                                      <p:cBhvr>
                                        <p:cTn id="18" dur="83" decel="50000">
                                          <p:stCondLst>
                                            <p:cond delay="834"/>
                                          </p:stCondLst>
                                        </p:cTn>
                                        <p:tgtEl>
                                          <p:spTgt spid="20"/>
                                        </p:tgtEl>
                                      </p:cBhvr>
                                      <p:to x="100000" y="100000"/>
                                    </p:animScale>
                                    <p:animScale>
                                      <p:cBhvr>
                                        <p:cTn id="19" dur="13">
                                          <p:stCondLst>
                                            <p:cond delay="904"/>
                                          </p:stCondLst>
                                        </p:cTn>
                                        <p:tgtEl>
                                          <p:spTgt spid="20"/>
                                        </p:tgtEl>
                                      </p:cBhvr>
                                      <p:to x="100000" y="95000"/>
                                    </p:animScale>
                                    <p:animScale>
                                      <p:cBhvr>
                                        <p:cTn id="20" dur="83" decel="50000">
                                          <p:stCondLst>
                                            <p:cond delay="917"/>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76BDE2-6291-4215-AC7F-5F5B925255DE}"/>
              </a:ext>
            </a:extLst>
          </p:cNvPr>
          <p:cNvSpPr>
            <a:spLocks noGrp="1"/>
          </p:cNvSpPr>
          <p:nvPr>
            <p:ph type="title" idx="4294967295"/>
          </p:nvPr>
        </p:nvSpPr>
        <p:spPr>
          <a:xfrm>
            <a:off x="864859" y="1395825"/>
            <a:ext cx="3807187" cy="2228074"/>
          </a:xfrm>
          <a:prstGeom prst="rect">
            <a:avLst/>
          </a:prstGeom>
        </p:spPr>
        <p:txBody>
          <a:bodyPr>
            <a:normAutofit/>
          </a:bodyPr>
          <a:lstStyle/>
          <a:p>
            <a:r>
              <a:rPr lang="nl-NL" sz="3600" b="1"/>
              <a:t>Een dam scheidt land van water</a:t>
            </a:r>
          </a:p>
        </p:txBody>
      </p:sp>
      <p:pic>
        <p:nvPicPr>
          <p:cNvPr id="5" name="Tijdelijke aanduiding voor inhoud 4">
            <a:extLst>
              <a:ext uri="{FF2B5EF4-FFF2-40B4-BE49-F238E27FC236}">
                <a16:creationId xmlns:a16="http://schemas.microsoft.com/office/drawing/2014/main" id="{A883D9A1-7C53-4885-B3B5-F45505CEB0E9}"/>
              </a:ext>
            </a:extLst>
          </p:cNvPr>
          <p:cNvPicPr>
            <a:picLocks noChangeAspect="1"/>
          </p:cNvPicPr>
          <p:nvPr/>
        </p:nvPicPr>
        <p:blipFill>
          <a:blip r:embed="rId3">
            <a:extLst>
              <a:ext uri="{28A0092B-C50C-407E-A947-70E740481C1C}">
                <a14:useLocalDpi xmlns:a14="http://schemas.microsoft.com/office/drawing/2010/main" val="0"/>
              </a:ext>
            </a:extLst>
          </a:blip>
          <a:srcRect l="15060" r="15060"/>
          <a:stretch/>
        </p:blipFill>
        <p:spPr>
          <a:xfrm>
            <a:off x="5010386" y="10"/>
            <a:ext cx="7181613" cy="6857990"/>
          </a:xfrm>
          <a:prstGeom prst="rect">
            <a:avLst/>
          </a:prstGeom>
          <a:effectLst/>
        </p:spPr>
      </p:pic>
      <p:pic>
        <p:nvPicPr>
          <p:cNvPr id="16" name="Picture 15">
            <a:extLst>
              <a:ext uri="{FF2B5EF4-FFF2-40B4-BE49-F238E27FC236}">
                <a16:creationId xmlns:a16="http://schemas.microsoft.com/office/drawing/2014/main" id="{E185590A-C74D-8641-A75B-3ABB01CD8B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681" y="4600603"/>
            <a:ext cx="2759025" cy="594048"/>
          </a:xfrm>
          <a:prstGeom prst="rect">
            <a:avLst/>
          </a:prstGeom>
        </p:spPr>
      </p:pic>
      <p:pic>
        <p:nvPicPr>
          <p:cNvPr id="17" name="Picture 16">
            <a:extLst>
              <a:ext uri="{FF2B5EF4-FFF2-40B4-BE49-F238E27FC236}">
                <a16:creationId xmlns:a16="http://schemas.microsoft.com/office/drawing/2014/main" id="{7126D9D6-45C3-A34C-AA16-DA3C740937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65800"/>
            <a:ext cx="12192000" cy="1092200"/>
          </a:xfrm>
          <a:prstGeom prst="rect">
            <a:avLst/>
          </a:prstGeom>
        </p:spPr>
      </p:pic>
      <p:pic>
        <p:nvPicPr>
          <p:cNvPr id="18" name="Picture 17">
            <a:extLst>
              <a:ext uri="{FF2B5EF4-FFF2-40B4-BE49-F238E27FC236}">
                <a16:creationId xmlns:a16="http://schemas.microsoft.com/office/drawing/2014/main" id="{76D0922F-F259-AA49-88E5-0AC9A3B6A5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681" y="5507039"/>
            <a:ext cx="2759025" cy="607250"/>
          </a:xfrm>
          <a:prstGeom prst="rect">
            <a:avLst/>
          </a:prstGeom>
        </p:spPr>
      </p:pic>
      <p:pic>
        <p:nvPicPr>
          <p:cNvPr id="19" name="Picture 18">
            <a:extLst>
              <a:ext uri="{FF2B5EF4-FFF2-40B4-BE49-F238E27FC236}">
                <a16:creationId xmlns:a16="http://schemas.microsoft.com/office/drawing/2014/main" id="{B1387C1F-C104-FF48-BB73-469F7A595D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71">
            <a:off x="9954432" y="5573274"/>
            <a:ext cx="1963623" cy="944901"/>
          </a:xfrm>
          <a:prstGeom prst="rect">
            <a:avLst/>
          </a:prstGeom>
        </p:spPr>
      </p:pic>
      <p:pic>
        <p:nvPicPr>
          <p:cNvPr id="20" name="Picture 19">
            <a:extLst>
              <a:ext uri="{FF2B5EF4-FFF2-40B4-BE49-F238E27FC236}">
                <a16:creationId xmlns:a16="http://schemas.microsoft.com/office/drawing/2014/main" id="{412CF406-8533-524C-888C-F741A14D45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164" y="5288470"/>
            <a:ext cx="1044387" cy="1044387"/>
          </a:xfrm>
          <a:prstGeom prst="rect">
            <a:avLst/>
          </a:prstGeom>
        </p:spPr>
      </p:pic>
    </p:spTree>
    <p:extLst>
      <p:ext uri="{BB962C8B-B14F-4D97-AF65-F5344CB8AC3E}">
        <p14:creationId xmlns:p14="http://schemas.microsoft.com/office/powerpoint/2010/main" val="425802409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90">
                                          <p:stCondLst>
                                            <p:cond delay="0"/>
                                          </p:stCondLst>
                                        </p:cTn>
                                        <p:tgtEl>
                                          <p:spTgt spid="20"/>
                                        </p:tgtEl>
                                      </p:cBhvr>
                                    </p:animEffect>
                                    <p:anim calcmode="lin" valueType="num">
                                      <p:cBhvr>
                                        <p:cTn id="8"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3" dur="13">
                                          <p:stCondLst>
                                            <p:cond delay="325"/>
                                          </p:stCondLst>
                                        </p:cTn>
                                        <p:tgtEl>
                                          <p:spTgt spid="20"/>
                                        </p:tgtEl>
                                      </p:cBhvr>
                                      <p:to x="100000" y="60000"/>
                                    </p:animScale>
                                    <p:animScale>
                                      <p:cBhvr>
                                        <p:cTn id="14" dur="83" decel="50000">
                                          <p:stCondLst>
                                            <p:cond delay="338"/>
                                          </p:stCondLst>
                                        </p:cTn>
                                        <p:tgtEl>
                                          <p:spTgt spid="20"/>
                                        </p:tgtEl>
                                      </p:cBhvr>
                                      <p:to x="100000" y="100000"/>
                                    </p:animScale>
                                    <p:animScale>
                                      <p:cBhvr>
                                        <p:cTn id="15" dur="13">
                                          <p:stCondLst>
                                            <p:cond delay="656"/>
                                          </p:stCondLst>
                                        </p:cTn>
                                        <p:tgtEl>
                                          <p:spTgt spid="20"/>
                                        </p:tgtEl>
                                      </p:cBhvr>
                                      <p:to x="100000" y="80000"/>
                                    </p:animScale>
                                    <p:animScale>
                                      <p:cBhvr>
                                        <p:cTn id="16" dur="83" decel="50000">
                                          <p:stCondLst>
                                            <p:cond delay="669"/>
                                          </p:stCondLst>
                                        </p:cTn>
                                        <p:tgtEl>
                                          <p:spTgt spid="20"/>
                                        </p:tgtEl>
                                      </p:cBhvr>
                                      <p:to x="100000" y="100000"/>
                                    </p:animScale>
                                    <p:animScale>
                                      <p:cBhvr>
                                        <p:cTn id="17" dur="13">
                                          <p:stCondLst>
                                            <p:cond delay="821"/>
                                          </p:stCondLst>
                                        </p:cTn>
                                        <p:tgtEl>
                                          <p:spTgt spid="20"/>
                                        </p:tgtEl>
                                      </p:cBhvr>
                                      <p:to x="100000" y="90000"/>
                                    </p:animScale>
                                    <p:animScale>
                                      <p:cBhvr>
                                        <p:cTn id="18" dur="83" decel="50000">
                                          <p:stCondLst>
                                            <p:cond delay="834"/>
                                          </p:stCondLst>
                                        </p:cTn>
                                        <p:tgtEl>
                                          <p:spTgt spid="20"/>
                                        </p:tgtEl>
                                      </p:cBhvr>
                                      <p:to x="100000" y="100000"/>
                                    </p:animScale>
                                    <p:animScale>
                                      <p:cBhvr>
                                        <p:cTn id="19" dur="13">
                                          <p:stCondLst>
                                            <p:cond delay="904"/>
                                          </p:stCondLst>
                                        </p:cTn>
                                        <p:tgtEl>
                                          <p:spTgt spid="20"/>
                                        </p:tgtEl>
                                      </p:cBhvr>
                                      <p:to x="100000" y="95000"/>
                                    </p:animScale>
                                    <p:animScale>
                                      <p:cBhvr>
                                        <p:cTn id="20" dur="83" decel="50000">
                                          <p:stCondLst>
                                            <p:cond delay="917"/>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76BDE2-6291-4215-AC7F-5F5B925255DE}"/>
              </a:ext>
            </a:extLst>
          </p:cNvPr>
          <p:cNvSpPr>
            <a:spLocks noGrp="1"/>
          </p:cNvSpPr>
          <p:nvPr>
            <p:ph type="title" idx="4294967295"/>
          </p:nvPr>
        </p:nvSpPr>
        <p:spPr>
          <a:xfrm>
            <a:off x="1200151" y="1152094"/>
            <a:ext cx="3807187" cy="2228074"/>
          </a:xfrm>
          <a:prstGeom prst="rect">
            <a:avLst/>
          </a:prstGeom>
        </p:spPr>
        <p:txBody>
          <a:bodyPr>
            <a:normAutofit/>
          </a:bodyPr>
          <a:lstStyle/>
          <a:p>
            <a:r>
              <a:rPr lang="nl-NL" sz="3600" b="1"/>
              <a:t>Duinen zijn </a:t>
            </a:r>
            <a:br>
              <a:rPr lang="nl-NL" sz="3600" b="1"/>
            </a:br>
            <a:r>
              <a:rPr lang="nl-NL" sz="3600" b="1"/>
              <a:t>door mensen aangelegd  </a:t>
            </a:r>
          </a:p>
        </p:txBody>
      </p:sp>
      <p:pic>
        <p:nvPicPr>
          <p:cNvPr id="5" name="Tijdelijke aanduiding voor inhoud 4">
            <a:extLst>
              <a:ext uri="{FF2B5EF4-FFF2-40B4-BE49-F238E27FC236}">
                <a16:creationId xmlns:a16="http://schemas.microsoft.com/office/drawing/2014/main" id="{A883D9A1-7C53-4885-B3B5-F45505CEB0E9}"/>
              </a:ext>
            </a:extLst>
          </p:cNvPr>
          <p:cNvPicPr>
            <a:picLocks noChangeAspect="1"/>
          </p:cNvPicPr>
          <p:nvPr/>
        </p:nvPicPr>
        <p:blipFill rotWithShape="1">
          <a:blip r:embed="rId3">
            <a:extLst>
              <a:ext uri="{28A0092B-C50C-407E-A947-70E740481C1C}">
                <a14:useLocalDpi xmlns:a14="http://schemas.microsoft.com/office/drawing/2010/main" val="0"/>
              </a:ext>
            </a:extLst>
          </a:blip>
          <a:srcRect l="26090" r="4134"/>
          <a:stretch/>
        </p:blipFill>
        <p:spPr>
          <a:xfrm>
            <a:off x="5010386" y="10"/>
            <a:ext cx="7181613" cy="6857990"/>
          </a:xfrm>
          <a:prstGeom prst="rect">
            <a:avLst/>
          </a:prstGeom>
          <a:effectLst/>
        </p:spPr>
      </p:pic>
      <p:pic>
        <p:nvPicPr>
          <p:cNvPr id="16" name="Picture 15">
            <a:extLst>
              <a:ext uri="{FF2B5EF4-FFF2-40B4-BE49-F238E27FC236}">
                <a16:creationId xmlns:a16="http://schemas.microsoft.com/office/drawing/2014/main" id="{AACD16A4-B767-9C4E-87FD-EA313737F2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681" y="4600603"/>
            <a:ext cx="2759025" cy="594048"/>
          </a:xfrm>
          <a:prstGeom prst="rect">
            <a:avLst/>
          </a:prstGeom>
        </p:spPr>
      </p:pic>
      <p:pic>
        <p:nvPicPr>
          <p:cNvPr id="17" name="Picture 16">
            <a:extLst>
              <a:ext uri="{FF2B5EF4-FFF2-40B4-BE49-F238E27FC236}">
                <a16:creationId xmlns:a16="http://schemas.microsoft.com/office/drawing/2014/main" id="{9D421B75-67D1-F14D-A60A-5DFA6A338E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65800"/>
            <a:ext cx="12192000" cy="1092200"/>
          </a:xfrm>
          <a:prstGeom prst="rect">
            <a:avLst/>
          </a:prstGeom>
        </p:spPr>
      </p:pic>
      <p:pic>
        <p:nvPicPr>
          <p:cNvPr id="18" name="Picture 17">
            <a:extLst>
              <a:ext uri="{FF2B5EF4-FFF2-40B4-BE49-F238E27FC236}">
                <a16:creationId xmlns:a16="http://schemas.microsoft.com/office/drawing/2014/main" id="{BAFA4EEC-7A8E-FB4A-8C92-6506D0E156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681" y="5507039"/>
            <a:ext cx="2759025" cy="607250"/>
          </a:xfrm>
          <a:prstGeom prst="rect">
            <a:avLst/>
          </a:prstGeom>
        </p:spPr>
      </p:pic>
      <p:pic>
        <p:nvPicPr>
          <p:cNvPr id="19" name="Picture 18">
            <a:extLst>
              <a:ext uri="{FF2B5EF4-FFF2-40B4-BE49-F238E27FC236}">
                <a16:creationId xmlns:a16="http://schemas.microsoft.com/office/drawing/2014/main" id="{6AFC721E-EAA3-4441-9B4D-C6519D575D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4771">
            <a:off x="9954432" y="5573274"/>
            <a:ext cx="1963623" cy="944901"/>
          </a:xfrm>
          <a:prstGeom prst="rect">
            <a:avLst/>
          </a:prstGeom>
        </p:spPr>
      </p:pic>
      <p:pic>
        <p:nvPicPr>
          <p:cNvPr id="20" name="Picture 19">
            <a:extLst>
              <a:ext uri="{FF2B5EF4-FFF2-40B4-BE49-F238E27FC236}">
                <a16:creationId xmlns:a16="http://schemas.microsoft.com/office/drawing/2014/main" id="{E1D24931-00DF-134E-BD2F-6D2CEB30C7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164" y="5288470"/>
            <a:ext cx="1044387" cy="1044387"/>
          </a:xfrm>
          <a:prstGeom prst="rect">
            <a:avLst/>
          </a:prstGeom>
        </p:spPr>
      </p:pic>
    </p:spTree>
    <p:extLst>
      <p:ext uri="{BB962C8B-B14F-4D97-AF65-F5344CB8AC3E}">
        <p14:creationId xmlns:p14="http://schemas.microsoft.com/office/powerpoint/2010/main" val="276792988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90">
                                          <p:stCondLst>
                                            <p:cond delay="0"/>
                                          </p:stCondLst>
                                        </p:cTn>
                                        <p:tgtEl>
                                          <p:spTgt spid="20"/>
                                        </p:tgtEl>
                                      </p:cBhvr>
                                    </p:animEffect>
                                    <p:anim calcmode="lin" valueType="num">
                                      <p:cBhvr>
                                        <p:cTn id="8"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3" dur="13">
                                          <p:stCondLst>
                                            <p:cond delay="325"/>
                                          </p:stCondLst>
                                        </p:cTn>
                                        <p:tgtEl>
                                          <p:spTgt spid="20"/>
                                        </p:tgtEl>
                                      </p:cBhvr>
                                      <p:to x="100000" y="60000"/>
                                    </p:animScale>
                                    <p:animScale>
                                      <p:cBhvr>
                                        <p:cTn id="14" dur="83" decel="50000">
                                          <p:stCondLst>
                                            <p:cond delay="338"/>
                                          </p:stCondLst>
                                        </p:cTn>
                                        <p:tgtEl>
                                          <p:spTgt spid="20"/>
                                        </p:tgtEl>
                                      </p:cBhvr>
                                      <p:to x="100000" y="100000"/>
                                    </p:animScale>
                                    <p:animScale>
                                      <p:cBhvr>
                                        <p:cTn id="15" dur="13">
                                          <p:stCondLst>
                                            <p:cond delay="656"/>
                                          </p:stCondLst>
                                        </p:cTn>
                                        <p:tgtEl>
                                          <p:spTgt spid="20"/>
                                        </p:tgtEl>
                                      </p:cBhvr>
                                      <p:to x="100000" y="80000"/>
                                    </p:animScale>
                                    <p:animScale>
                                      <p:cBhvr>
                                        <p:cTn id="16" dur="83" decel="50000">
                                          <p:stCondLst>
                                            <p:cond delay="669"/>
                                          </p:stCondLst>
                                        </p:cTn>
                                        <p:tgtEl>
                                          <p:spTgt spid="20"/>
                                        </p:tgtEl>
                                      </p:cBhvr>
                                      <p:to x="100000" y="100000"/>
                                    </p:animScale>
                                    <p:animScale>
                                      <p:cBhvr>
                                        <p:cTn id="17" dur="13">
                                          <p:stCondLst>
                                            <p:cond delay="821"/>
                                          </p:stCondLst>
                                        </p:cTn>
                                        <p:tgtEl>
                                          <p:spTgt spid="20"/>
                                        </p:tgtEl>
                                      </p:cBhvr>
                                      <p:to x="100000" y="90000"/>
                                    </p:animScale>
                                    <p:animScale>
                                      <p:cBhvr>
                                        <p:cTn id="18" dur="83" decel="50000">
                                          <p:stCondLst>
                                            <p:cond delay="834"/>
                                          </p:stCondLst>
                                        </p:cTn>
                                        <p:tgtEl>
                                          <p:spTgt spid="20"/>
                                        </p:tgtEl>
                                      </p:cBhvr>
                                      <p:to x="100000" y="100000"/>
                                    </p:animScale>
                                    <p:animScale>
                                      <p:cBhvr>
                                        <p:cTn id="19" dur="13">
                                          <p:stCondLst>
                                            <p:cond delay="904"/>
                                          </p:stCondLst>
                                        </p:cTn>
                                        <p:tgtEl>
                                          <p:spTgt spid="20"/>
                                        </p:tgtEl>
                                      </p:cBhvr>
                                      <p:to x="100000" y="95000"/>
                                    </p:animScale>
                                    <p:animScale>
                                      <p:cBhvr>
                                        <p:cTn id="20" dur="83" decel="50000">
                                          <p:stCondLst>
                                            <p:cond delay="917"/>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5774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ort xmlns="40fcaa1a-ac74-410f-95bc-20bbab66710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C095BBF60614640A6382A98A6922223" ma:contentTypeVersion="14" ma:contentTypeDescription="Een nieuw document maken." ma:contentTypeScope="" ma:versionID="dc7aee3699af1b6148c5080b39d13bbb">
  <xsd:schema xmlns:xsd="http://www.w3.org/2001/XMLSchema" xmlns:xs="http://www.w3.org/2001/XMLSchema" xmlns:p="http://schemas.microsoft.com/office/2006/metadata/properties" xmlns:ns2="40fcaa1a-ac74-410f-95bc-20bbab667105" xmlns:ns3="16fe547f-eec1-4793-a1b6-34d56b9fc957" targetNamespace="http://schemas.microsoft.com/office/2006/metadata/properties" ma:root="true" ma:fieldsID="3b0cba33be8d7c13f7c0b95ca40f61be" ns2:_="" ns3:_="">
    <xsd:import namespace="40fcaa1a-ac74-410f-95bc-20bbab667105"/>
    <xsd:import namespace="16fe547f-eec1-4793-a1b6-34d56b9fc95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2:Soor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fcaa1a-ac74-410f-95bc-20bbab6671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oort" ma:index="21" nillable="true" ma:displayName="Soort" ma:format="Dropdown" ma:internalName="Soort">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fe547f-eec1-4793-a1b6-34d56b9fc957"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AADD56-31E5-4BDD-B1BA-C433E270E025}">
  <ds:schemaRefs>
    <ds:schemaRef ds:uri="16fe547f-eec1-4793-a1b6-34d56b9fc957"/>
    <ds:schemaRef ds:uri="40fcaa1a-ac74-410f-95bc-20bbab66710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026B02D-37C9-4256-8C5B-A195E1DDB7AA}">
  <ds:schemaRefs>
    <ds:schemaRef ds:uri="16fe547f-eec1-4793-a1b6-34d56b9fc957"/>
    <ds:schemaRef ds:uri="40fcaa1a-ac74-410f-95bc-20bbab6671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4ECC6C9-5D48-4F45-96C3-CED5C13FA7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10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Kantoorthema</vt:lpstr>
      <vt:lpstr>PowerPoint Presentation</vt:lpstr>
      <vt:lpstr>Een dijk is  een waterkering</vt:lpstr>
      <vt:lpstr>Een brug is  een waterkering</vt:lpstr>
      <vt:lpstr>Zonder  de Afsluitdijk  zal een deel  van Nederland overstromen</vt:lpstr>
      <vt:lpstr>NAP betekent Normale Afwatering  Periode</vt:lpstr>
      <vt:lpstr>Een gemaal  pompt water weg</vt:lpstr>
      <vt:lpstr>Sloten zijn er  alleen voor dieren om te kunnen drinken</vt:lpstr>
      <vt:lpstr>Een sluis voorkomt dat water van  hoog naar laag stroomt</vt:lpstr>
      <vt:lpstr>Een dam scheidt land van water</vt:lpstr>
      <vt:lpstr>Duinen zijn  door mensen aangelegd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Fotoquiz</dc:title>
  <dc:creator>Robieke Roesink</dc:creator>
  <cp:revision>1</cp:revision>
  <dcterms:created xsi:type="dcterms:W3CDTF">2021-09-15T12:38:09Z</dcterms:created>
  <dcterms:modified xsi:type="dcterms:W3CDTF">2021-12-08T15:29:01Z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0x0101004C095BBF60614640A6382A98A6922223</vt:lpwstr>
  </property>
</Properties>
</file>